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7.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868" r:id="rId3"/>
    <p:sldId id="590" r:id="rId4"/>
    <p:sldId id="872" r:id="rId5"/>
    <p:sldId id="275" r:id="rId6"/>
    <p:sldId id="874" r:id="rId7"/>
    <p:sldId id="870" r:id="rId8"/>
    <p:sldId id="865" r:id="rId9"/>
    <p:sldId id="871" r:id="rId10"/>
    <p:sldId id="864" r:id="rId11"/>
    <p:sldId id="862" r:id="rId12"/>
    <p:sldId id="256" r:id="rId13"/>
    <p:sldId id="863" r:id="rId14"/>
    <p:sldId id="873" r:id="rId15"/>
    <p:sldId id="264" r:id="rId16"/>
    <p:sldId id="869" r:id="rId17"/>
    <p:sldId id="701" r:id="rId18"/>
    <p:sldId id="330" r:id="rId19"/>
    <p:sldId id="8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4"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C7A"/>
    <a:srgbClr val="FF276B"/>
    <a:srgbClr val="859FFF"/>
    <a:srgbClr val="FA9F26"/>
    <a:srgbClr val="0157D6"/>
    <a:srgbClr val="0058D6"/>
    <a:srgbClr val="42AFB6"/>
    <a:srgbClr val="C2C923"/>
    <a:srgbClr val="007A7D"/>
    <a:srgbClr val="CB1B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989" autoAdjust="0"/>
    <p:restoredTop sz="80602" autoAdjust="0"/>
  </p:normalViewPr>
  <p:slideViewPr>
    <p:cSldViewPr snapToGrid="0">
      <p:cViewPr varScale="1">
        <p:scale>
          <a:sx n="35" d="100"/>
          <a:sy n="35" d="100"/>
        </p:scale>
        <p:origin x="208" y="1392"/>
      </p:cViewPr>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9B655-08E4-43B5-913B-F1F36F9F778B}" type="datetimeFigureOut">
              <a:rPr lang="en-US" smtClean="0"/>
              <a:t>3/30/20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089D7-132A-42C2-B780-5B9060774F5A}" type="slidenum">
              <a:rPr lang="en-US" smtClean="0"/>
              <a:t>‹#›</a:t>
            </a:fld>
            <a:endParaRPr lang="en-US"/>
          </a:p>
        </p:txBody>
      </p:sp>
    </p:spTree>
    <p:extLst>
      <p:ext uri="{BB962C8B-B14F-4D97-AF65-F5344CB8AC3E}">
        <p14:creationId xmlns:p14="http://schemas.microsoft.com/office/powerpoint/2010/main" val="2503964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CA" sz="1200" kern="1200" dirty="0">
                <a:solidFill>
                  <a:schemeClr val="tx1"/>
                </a:solidFill>
                <a:effectLst/>
                <a:latin typeface="+mn-lt"/>
                <a:ea typeface="+mn-ea"/>
                <a:cs typeface="+mn-cs"/>
              </a:rPr>
              <a:t>Master of Business and Management in Analytics (MBMA) is designed to meet the growing need for talented professionals with the skills and advanced applied knowledge to create, implement and evaluate AI-related applications and technologies.</a:t>
            </a:r>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immersive curriculum of our MBMA program offers a solid technical foundation of data analytics and machine learning and provides a guide on how to use them to achieve important business objectives. There are 5 courses for the business stream including Analytics for Marketing Strategy, Analytics for Finance and Accounting, Analytics for Supply Chain and Logistics, Analytics for Risk Management, Analytics for Ecommerce at Scale. These courses forms five business pillars that align with the strongest marketplace demand for business and management analytics professionals.</a:t>
            </a:r>
            <a:endParaRPr lang="en-US" sz="1200" kern="1200" dirty="0">
              <a:solidFill>
                <a:schemeClr val="tx1"/>
              </a:solidFill>
              <a:effectLst/>
              <a:latin typeface="+mn-lt"/>
              <a:ea typeface="+mn-ea"/>
              <a:cs typeface="+mn-cs"/>
            </a:endParaRPr>
          </a:p>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The Data Science Consulting Practicum is the capstone project for the Masters Program which all students must complete. The project matches one business student, one technical student, and a parent company to utilize Artificial Intelligence and solve a current, practical industry problem. Students learn valuable lessons on how to communicate with individuals with varying degrees of technical background, and obtain mentorship from industry professionals at the partner company. The project represents and excellent opportunity to gain relevant work experience and make a strong impression on a potential employer.</a:t>
            </a: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0108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6277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Our </a:t>
            </a:r>
            <a:r>
              <a:rPr lang="en-CA" sz="1200" kern="1200" dirty="0" err="1">
                <a:solidFill>
                  <a:schemeClr val="tx1"/>
                </a:solidFill>
                <a:effectLst/>
                <a:latin typeface="+mn-lt"/>
                <a:ea typeface="+mn-ea"/>
                <a:cs typeface="+mn-cs"/>
              </a:rPr>
              <a:t>Edtech</a:t>
            </a:r>
            <a:r>
              <a:rPr lang="en-CA" sz="1200" kern="1200" dirty="0">
                <a:solidFill>
                  <a:schemeClr val="tx1"/>
                </a:solidFill>
                <a:effectLst/>
                <a:latin typeface="+mn-lt"/>
                <a:ea typeface="+mn-ea"/>
                <a:cs typeface="+mn-cs"/>
              </a:rPr>
              <a:t> program, Insight Data Science, aims at answering the fast-growing demand of the job market for new skills and competencies related to advanced fields of Data Science and Artificial Intelligence and relevant for Information Technology, Finance, Insurance as well as Academic Research. It is a program that matches one business student, one technical student and a partner company to collaborate on an open-ended business problem using the power artificial intelligence.</a:t>
            </a:r>
          </a:p>
          <a:p>
            <a:endParaRPr lang="en-US"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Some potential projects include but not limited to virtual personal assistant development, computer vision, AI assisted portfolio management and insurance underwriting.</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0E089D7-132A-42C2-B780-5B9060774F5A}" type="slidenum">
              <a:rPr lang="en-US" smtClean="0"/>
              <a:t>14</a:t>
            </a:fld>
            <a:endParaRPr lang="en-US"/>
          </a:p>
        </p:txBody>
      </p:sp>
    </p:spTree>
    <p:extLst>
      <p:ext uri="{BB962C8B-B14F-4D97-AF65-F5344CB8AC3E}">
        <p14:creationId xmlns:p14="http://schemas.microsoft.com/office/powerpoint/2010/main" val="3950868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Copyright </a:t>
            </a:r>
            <a:r>
              <a:rPr lang="en-US" b="1"/>
              <a:t>PresentationGo.com</a:t>
            </a:r>
            <a:r>
              <a:rPr lang="en-US"/>
              <a:t> – The free PowerPoint template library</a:t>
            </a:r>
          </a:p>
        </p:txBody>
      </p:sp>
      <p:sp>
        <p:nvSpPr>
          <p:cNvPr id="4" name="Slide Number Placeholder 3"/>
          <p:cNvSpPr>
            <a:spLocks noGrp="1"/>
          </p:cNvSpPr>
          <p:nvPr>
            <p:ph type="sldNum" sz="quarter" idx="10"/>
          </p:nvPr>
        </p:nvSpPr>
        <p:spPr/>
        <p:txBody>
          <a:bodyPr/>
          <a:lstStyle/>
          <a:p>
            <a:fld id="{B68D2766-C49B-4C1A-9FEE-6F146754B02B}" type="slidenum">
              <a:rPr lang="en-US" smtClean="0"/>
              <a:t>17</a:t>
            </a:fld>
            <a:endParaRPr lang="en-US"/>
          </a:p>
        </p:txBody>
      </p:sp>
    </p:spTree>
    <p:extLst>
      <p:ext uri="{BB962C8B-B14F-4D97-AF65-F5344CB8AC3E}">
        <p14:creationId xmlns:p14="http://schemas.microsoft.com/office/powerpoint/2010/main" val="612630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44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the first part of this project, we want to redesign the course structure for MIE 1624. This will include the materials, which need to be covered in this course as well as skills that need to be developed after taking this course. It is essential to analyze datasets to figure out demanding skills in the field of data science and analytics. We decided to use two different approaches for our analysis. The first approach would be analyzing skills based on a salary perspective. Kaggle surveys from 2018 and 2019 for this methodology was used. The second approach would be analyzing skills based on the demand in the industry. For this part, we performed a web scraping on Indeed website for data science and data analytics job postings. In addition to the web scraping, we used a dataset from Kaggle that included job postings from the U.S in the field of data science and analytics.</a:t>
            </a:r>
          </a:p>
        </p:txBody>
      </p:sp>
      <p:sp>
        <p:nvSpPr>
          <p:cNvPr id="4" name="灯片编号占位符 3"/>
          <p:cNvSpPr>
            <a:spLocks noGrp="1"/>
          </p:cNvSpPr>
          <p:nvPr>
            <p:ph type="sldNum" sz="quarter" idx="5"/>
          </p:nvPr>
        </p:nvSpPr>
        <p:spPr/>
        <p:txBody>
          <a:bodyPr/>
          <a:lstStyle/>
          <a:p>
            <a:fld id="{70E089D7-132A-42C2-B780-5B9060774F5A}" type="slidenum">
              <a:rPr lang="en-US" smtClean="0"/>
              <a:t>4</a:t>
            </a:fld>
            <a:endParaRPr lang="en-US"/>
          </a:p>
        </p:txBody>
      </p:sp>
    </p:spTree>
    <p:extLst>
      <p:ext uri="{BB962C8B-B14F-4D97-AF65-F5344CB8AC3E}">
        <p14:creationId xmlns:p14="http://schemas.microsoft.com/office/powerpoint/2010/main" val="1865155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sz="1200" kern="1200" dirty="0">
                <a:solidFill>
                  <a:schemeClr val="tx1"/>
                </a:solidFill>
                <a:effectLst/>
                <a:latin typeface="+mn-lt"/>
                <a:ea typeface="+mn-ea"/>
                <a:cs typeface="+mn-cs"/>
              </a:rPr>
              <a:t>Programming is an essential tool for data scientists. So we need to understand which programming languages should be used in our course.</a:t>
            </a:r>
          </a:p>
          <a:p>
            <a:pPr rtl="0"/>
            <a:r>
              <a:rPr lang="en-US" altLang="zh-CN" sz="1200" kern="1200" dirty="0">
                <a:solidFill>
                  <a:schemeClr val="tx1"/>
                </a:solidFill>
                <a:effectLst/>
                <a:latin typeface="+mn-lt"/>
                <a:ea typeface="+mn-ea"/>
                <a:cs typeface="+mn-cs"/>
              </a:rPr>
              <a:t>Based on the surveys that we had in 2018 and 2019, we realized that Python, R, and SQL are the primary programming languages in data science. However, Python is the most frequent programming language, but R and SQL contribute to a higher salary.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As we can see from the analysis, Machine learning and Database are among the most important skills. I addition, many job postings asked for applicants who are familiar with big data, and visualization which are not focused on this course. Cloud and optimization are other </a:t>
            </a:r>
            <a:r>
              <a:rPr lang="en-US" altLang="zh-CN" sz="1200" kern="1200" dirty="0" err="1">
                <a:solidFill>
                  <a:schemeClr val="tx1"/>
                </a:solidFill>
                <a:effectLst/>
                <a:latin typeface="+mn-lt"/>
                <a:ea typeface="+mn-ea"/>
                <a:cs typeface="+mn-cs"/>
              </a:rPr>
              <a:t>skilss</a:t>
            </a:r>
            <a:r>
              <a:rPr lang="en-US" altLang="zh-CN" sz="1200" kern="1200" dirty="0">
                <a:solidFill>
                  <a:schemeClr val="tx1"/>
                </a:solidFill>
                <a:effectLst/>
                <a:latin typeface="+mn-lt"/>
                <a:ea typeface="+mn-ea"/>
                <a:cs typeface="+mn-cs"/>
              </a:rPr>
              <a:t> that worth focusing on in introduction to data science analytics. </a:t>
            </a:r>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70E089D7-132A-42C2-B780-5B9060774F5A}" type="slidenum">
              <a:rPr lang="en-US" smtClean="0"/>
              <a:t>5</a:t>
            </a:fld>
            <a:endParaRPr lang="en-US"/>
          </a:p>
        </p:txBody>
      </p:sp>
    </p:spTree>
    <p:extLst>
      <p:ext uri="{BB962C8B-B14F-4D97-AF65-F5344CB8AC3E}">
        <p14:creationId xmlns:p14="http://schemas.microsoft.com/office/powerpoint/2010/main" val="122421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 to the beginning of the course we need to start with some intros about data science and analytics and in what field this skill is useful. Statics in one of the most important part of the course, we assume students have basic knowledge about statistics so a review would increase the efficiency of the class. Similar to statistics Math and linear algebra are essential for understanding the foundation of many algorithms. Therefore, we allocated a specific lecture to review their basics. We will start the fourth lecture with data visualization and how to clean data, assignment 1 which is about data analysis with SQL database will be published. After doing some primary data cleaning students now are ready to learn about the concepts of </a:t>
            </a:r>
            <a:r>
              <a:rPr lang="en-US" sz="1200" kern="1200" dirty="0" err="1">
                <a:solidFill>
                  <a:schemeClr val="tx1"/>
                </a:solidFill>
                <a:effectLst/>
                <a:latin typeface="+mn-lt"/>
                <a:ea typeface="+mn-ea"/>
                <a:cs typeface="+mn-cs"/>
              </a:rPr>
              <a:t>databses</a:t>
            </a:r>
            <a:r>
              <a:rPr lang="en-US" sz="1200" kern="1200" dirty="0">
                <a:solidFill>
                  <a:schemeClr val="tx1"/>
                </a:solidFill>
                <a:effectLst/>
                <a:latin typeface="+mn-lt"/>
                <a:ea typeface="+mn-ea"/>
                <a:cs typeface="+mn-cs"/>
              </a:rPr>
              <a:t> and SQL to finish the first assignment. In the next lecture, different supervised machine learning algorithm will be discussed, the main focus would be on several methods not to overwhelm students. Assignment 2 which is about implication of machine learning would be distributed among the students. Due to the importance of machine learning, we want to allocate another lecture to unsupervised machine learning algorithms. In the meantime group project which is about cloud programming and API would be published. 8</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lecture would talk about cloud and API so students have the fundamentals to start the project. The last two lectures would teach the basics of big data and simulation and optimization. The last assignment which is about big data analytics and optimization would be the last part of this course and we do not plan to have a final exam.</a:t>
            </a:r>
          </a:p>
          <a:p>
            <a:endParaRPr lang="en-US" dirty="0"/>
          </a:p>
        </p:txBody>
      </p:sp>
      <p:sp>
        <p:nvSpPr>
          <p:cNvPr id="4" name="Slide Number Placeholder 3"/>
          <p:cNvSpPr>
            <a:spLocks noGrp="1"/>
          </p:cNvSpPr>
          <p:nvPr>
            <p:ph type="sldNum" sz="quarter" idx="5"/>
          </p:nvPr>
        </p:nvSpPr>
        <p:spPr/>
        <p:txBody>
          <a:bodyPr/>
          <a:lstStyle/>
          <a:p>
            <a:fld id="{70E089D7-132A-42C2-B780-5B9060774F5A}" type="slidenum">
              <a:rPr lang="en-US" smtClean="0"/>
              <a:t>6</a:t>
            </a:fld>
            <a:endParaRPr lang="en-US"/>
          </a:p>
        </p:txBody>
      </p:sp>
    </p:spTree>
    <p:extLst>
      <p:ext uri="{BB962C8B-B14F-4D97-AF65-F5344CB8AC3E}">
        <p14:creationId xmlns:p14="http://schemas.microsoft.com/office/powerpoint/2010/main" val="2970586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438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The Master of Data Science and Artificial Intelligence program aims to provide students with knowledge and experience to become elite data scientists and business professionals. The program is 12 months long with four courses per semester and a culminating industry project. The program contains four core courses, which are mandatory for all students and provide a solid foundation in data analytics and AI. Students then have the option to choose the business stream or technical stream, where they will take specialized courses that build on top of the fundamental </a:t>
            </a:r>
            <a:r>
              <a:rPr lang="en-CA" dirty="0" err="1"/>
              <a:t>skillss</a:t>
            </a:r>
            <a:r>
              <a:rPr lang="en-CA" dirty="0"/>
              <a:t>.</a:t>
            </a: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357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The core courses were designed based on the skills that were in highest demand from the analysis in part one. They are also composed based on a hierarchical clustering analysis of job postings, which demonstrates the skills that synergize with each other. </a:t>
            </a:r>
          </a:p>
          <a:p>
            <a:pPr marL="0" lvl="0" indent="0" algn="l" rtl="0">
              <a:spcBef>
                <a:spcPts val="0"/>
              </a:spcBef>
              <a:spcAft>
                <a:spcPts val="0"/>
              </a:spcAft>
              <a:buNone/>
            </a:pPr>
            <a:r>
              <a:rPr lang="en-CA" dirty="0"/>
              <a:t>Students are required to complete Udemy bootcamps in statistics, linear algebra, and calculus prior to beginning their studies. The four core courses include database fundamentals, introductory machine learning, data visualization, and big data and cloud computing. </a:t>
            </a: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7301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The technical stream includes current topics in machine learning and AI that have peaked the interest of companies from several industries. These constitute state-of-the-art techniques and algorithms that are becoming increasingly useful as their business applications are realized. The courses include Natural Language Processing, Reinforcement Learning, Simulation and Optimization Modeling, Neural Networks and Deep Learning, and Time Series Analysis. Students are required to take 4 out of the 5 courses.</a:t>
            </a: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681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BF8-6686-4F02-AB36-9614142B36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B406FE-1165-421C-8D35-96F0CFEA6D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A7B22AA-13F6-430C-B5C3-3ED6A1325F28}"/>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5" name="Footer Placeholder 4">
            <a:extLst>
              <a:ext uri="{FF2B5EF4-FFF2-40B4-BE49-F238E27FC236}">
                <a16:creationId xmlns:a16="http://schemas.microsoft.com/office/drawing/2014/main" id="{12FB799C-1B8A-42C0-AD53-6DBEF2EC7E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8C035E-958A-44D5-9920-E77375E90336}"/>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37274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3A36-A7B5-4AED-90CE-DAABE341C7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26DD818-2AC6-4AD8-ADB0-757AE6DE1F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B561BE-2670-413D-B85D-350DC6A08AAC}"/>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5" name="Footer Placeholder 4">
            <a:extLst>
              <a:ext uri="{FF2B5EF4-FFF2-40B4-BE49-F238E27FC236}">
                <a16:creationId xmlns:a16="http://schemas.microsoft.com/office/drawing/2014/main" id="{8A7469BC-9B02-4F1D-9332-C52CAA6CD6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8F37A4D-841D-4B35-BD23-CCB82FC1C5BF}"/>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463148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4028CB-78B2-414A-9948-C32EA4A46C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52AA2E1-9030-407F-A8FB-98BCFFFDF7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722082-BED4-46DC-B1C0-9696140EF480}"/>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5" name="Footer Placeholder 4">
            <a:extLst>
              <a:ext uri="{FF2B5EF4-FFF2-40B4-BE49-F238E27FC236}">
                <a16:creationId xmlns:a16="http://schemas.microsoft.com/office/drawing/2014/main" id="{F9485038-E165-45A4-8C75-C8A3CA8177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D7943-C606-446E-B743-3AB1AE587BA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769305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0000" y="1518867"/>
            <a:ext cx="5872000" cy="3454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9600">
                <a:solidFill>
                  <a:srgbClr val="F3F3F3"/>
                </a:solidFill>
                <a:latin typeface="Anton"/>
                <a:ea typeface="Anton"/>
                <a:cs typeface="Anton"/>
                <a:sym typeface="Anton"/>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960000" y="4780100"/>
            <a:ext cx="4513200" cy="579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67">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076606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178847" y="1912800"/>
            <a:ext cx="47104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solidFill>
                  <a:srgbClr val="F3F3F3"/>
                </a:solidFill>
              </a:defRPr>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3096316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960000" y="1536633"/>
            <a:ext cx="10272000" cy="4555200"/>
          </a:xfrm>
          <a:prstGeom prst="rect">
            <a:avLst/>
          </a:prstGeom>
          <a:solidFill>
            <a:srgbClr val="FFFFFF">
              <a:alpha val="45090"/>
            </a:srgbClr>
          </a:solidFill>
        </p:spPr>
        <p:txBody>
          <a:bodyPr spcFirstLastPara="1" wrap="square" lIns="91425" tIns="91425" rIns="91425" bIns="91425" anchor="t" anchorCtr="0">
            <a:noAutofit/>
          </a:bodyPr>
          <a:lstStyle>
            <a:lvl1pPr marL="609585" lvl="0" indent="-397923">
              <a:lnSpc>
                <a:spcPct val="100000"/>
              </a:lnSpc>
              <a:spcBef>
                <a:spcPts val="0"/>
              </a:spcBef>
              <a:spcAft>
                <a:spcPts val="0"/>
              </a:spcAft>
              <a:buClr>
                <a:srgbClr val="434343"/>
              </a:buClr>
              <a:buSzPts val="1100"/>
              <a:buAutoNum type="arabicPeriod"/>
              <a:defRPr sz="1733">
                <a:solidFill>
                  <a:srgbClr val="F3F3F3"/>
                </a:solidFill>
              </a:defRPr>
            </a:lvl1pPr>
            <a:lvl2pPr marL="1219170" lvl="1" indent="-397923">
              <a:spcBef>
                <a:spcPts val="2133"/>
              </a:spcBef>
              <a:spcAft>
                <a:spcPts val="0"/>
              </a:spcAft>
              <a:buClr>
                <a:srgbClr val="000000"/>
              </a:buClr>
              <a:buSzPts val="1100"/>
              <a:buAutoNum type="alphaLcPeriod"/>
              <a:defRPr sz="1600"/>
            </a:lvl2pPr>
            <a:lvl3pPr marL="1828754" lvl="2" indent="-397923">
              <a:spcBef>
                <a:spcPts val="2133"/>
              </a:spcBef>
              <a:spcAft>
                <a:spcPts val="0"/>
              </a:spcAft>
              <a:buClr>
                <a:srgbClr val="000000"/>
              </a:buClr>
              <a:buSzPts val="1100"/>
              <a:buAutoNum type="romanLcPeriod"/>
              <a:defRPr sz="1600"/>
            </a:lvl3pPr>
            <a:lvl4pPr marL="2438339" lvl="3" indent="-397923">
              <a:spcBef>
                <a:spcPts val="2133"/>
              </a:spcBef>
              <a:spcAft>
                <a:spcPts val="0"/>
              </a:spcAft>
              <a:buClr>
                <a:srgbClr val="000000"/>
              </a:buClr>
              <a:buSzPts val="1100"/>
              <a:buAutoNum type="arabicPeriod"/>
              <a:defRPr sz="1600"/>
            </a:lvl4pPr>
            <a:lvl5pPr marL="3047924" lvl="4" indent="-397923">
              <a:spcBef>
                <a:spcPts val="2133"/>
              </a:spcBef>
              <a:spcAft>
                <a:spcPts val="0"/>
              </a:spcAft>
              <a:buClr>
                <a:srgbClr val="000000"/>
              </a:buClr>
              <a:buSzPts val="1100"/>
              <a:buAutoNum type="alphaLcPeriod"/>
              <a:defRPr sz="1600"/>
            </a:lvl5pPr>
            <a:lvl6pPr marL="3657509" lvl="5" indent="-397923">
              <a:spcBef>
                <a:spcPts val="2133"/>
              </a:spcBef>
              <a:spcAft>
                <a:spcPts val="0"/>
              </a:spcAft>
              <a:buClr>
                <a:srgbClr val="000000"/>
              </a:buClr>
              <a:buSzPts val="1100"/>
              <a:buAutoNum type="romanLcPeriod"/>
              <a:defRPr sz="1600"/>
            </a:lvl6pPr>
            <a:lvl7pPr marL="4267093" lvl="6" indent="-397923">
              <a:spcBef>
                <a:spcPts val="2133"/>
              </a:spcBef>
              <a:spcAft>
                <a:spcPts val="0"/>
              </a:spcAft>
              <a:buClr>
                <a:srgbClr val="000000"/>
              </a:buClr>
              <a:buSzPts val="1100"/>
              <a:buAutoNum type="arabicPeriod"/>
              <a:defRPr sz="1600"/>
            </a:lvl7pPr>
            <a:lvl8pPr marL="4876678" lvl="7" indent="-397923">
              <a:spcBef>
                <a:spcPts val="2133"/>
              </a:spcBef>
              <a:spcAft>
                <a:spcPts val="0"/>
              </a:spcAft>
              <a:buClr>
                <a:srgbClr val="000000"/>
              </a:buClr>
              <a:buSzPts val="1100"/>
              <a:buAutoNum type="alphaLcPeriod"/>
              <a:defRPr sz="1600"/>
            </a:lvl8pPr>
            <a:lvl9pPr marL="5486263" lvl="8" indent="-397923">
              <a:spcBef>
                <a:spcPts val="2133"/>
              </a:spcBef>
              <a:spcAft>
                <a:spcPts val="2133"/>
              </a:spcAft>
              <a:buClr>
                <a:srgbClr val="000000"/>
              </a:buClr>
              <a:buSzPts val="1100"/>
              <a:buAutoNum type="romanLcPeriod"/>
              <a:defRPr sz="1600"/>
            </a:lvl9pPr>
          </a:lstStyle>
          <a:p>
            <a:endParaRPr/>
          </a:p>
        </p:txBody>
      </p:sp>
      <p:sp>
        <p:nvSpPr>
          <p:cNvPr id="15" name="Google Shape;15;p4"/>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4000">
                <a:solidFill>
                  <a:srgbClr val="F3F3F3"/>
                </a:solidFill>
              </a:defRPr>
            </a:lvl1pPr>
            <a:lvl2pPr lvl="1" algn="ctr" rtl="0">
              <a:spcBef>
                <a:spcPts val="0"/>
              </a:spcBef>
              <a:spcAft>
                <a:spcPts val="0"/>
              </a:spcAft>
              <a:buClr>
                <a:srgbClr val="F3F3F3"/>
              </a:buClr>
              <a:buSzPts val="3000"/>
              <a:buNone/>
              <a:defRPr sz="4000">
                <a:solidFill>
                  <a:srgbClr val="F3F3F3"/>
                </a:solidFill>
              </a:defRPr>
            </a:lvl2pPr>
            <a:lvl3pPr lvl="2" algn="ctr" rtl="0">
              <a:spcBef>
                <a:spcPts val="0"/>
              </a:spcBef>
              <a:spcAft>
                <a:spcPts val="0"/>
              </a:spcAft>
              <a:buClr>
                <a:srgbClr val="F3F3F3"/>
              </a:buClr>
              <a:buSzPts val="3000"/>
              <a:buNone/>
              <a:defRPr sz="4000">
                <a:solidFill>
                  <a:srgbClr val="F3F3F3"/>
                </a:solidFill>
              </a:defRPr>
            </a:lvl3pPr>
            <a:lvl4pPr lvl="3" algn="ctr" rtl="0">
              <a:spcBef>
                <a:spcPts val="0"/>
              </a:spcBef>
              <a:spcAft>
                <a:spcPts val="0"/>
              </a:spcAft>
              <a:buClr>
                <a:srgbClr val="F3F3F3"/>
              </a:buClr>
              <a:buSzPts val="3000"/>
              <a:buNone/>
              <a:defRPr sz="4000">
                <a:solidFill>
                  <a:srgbClr val="F3F3F3"/>
                </a:solidFill>
              </a:defRPr>
            </a:lvl4pPr>
            <a:lvl5pPr lvl="4" algn="ctr" rtl="0">
              <a:spcBef>
                <a:spcPts val="0"/>
              </a:spcBef>
              <a:spcAft>
                <a:spcPts val="0"/>
              </a:spcAft>
              <a:buClr>
                <a:srgbClr val="F3F3F3"/>
              </a:buClr>
              <a:buSzPts val="3000"/>
              <a:buNone/>
              <a:defRPr sz="4000">
                <a:solidFill>
                  <a:srgbClr val="F3F3F3"/>
                </a:solidFill>
              </a:defRPr>
            </a:lvl5pPr>
            <a:lvl6pPr lvl="5" algn="ctr" rtl="0">
              <a:spcBef>
                <a:spcPts val="0"/>
              </a:spcBef>
              <a:spcAft>
                <a:spcPts val="0"/>
              </a:spcAft>
              <a:buClr>
                <a:srgbClr val="F3F3F3"/>
              </a:buClr>
              <a:buSzPts val="3000"/>
              <a:buNone/>
              <a:defRPr sz="4000">
                <a:solidFill>
                  <a:srgbClr val="F3F3F3"/>
                </a:solidFill>
              </a:defRPr>
            </a:lvl6pPr>
            <a:lvl7pPr lvl="6" algn="ctr" rtl="0">
              <a:spcBef>
                <a:spcPts val="0"/>
              </a:spcBef>
              <a:spcAft>
                <a:spcPts val="0"/>
              </a:spcAft>
              <a:buClr>
                <a:srgbClr val="F3F3F3"/>
              </a:buClr>
              <a:buSzPts val="3000"/>
              <a:buNone/>
              <a:defRPr sz="4000">
                <a:solidFill>
                  <a:srgbClr val="F3F3F3"/>
                </a:solidFill>
              </a:defRPr>
            </a:lvl7pPr>
            <a:lvl8pPr lvl="7" algn="ctr" rtl="0">
              <a:spcBef>
                <a:spcPts val="0"/>
              </a:spcBef>
              <a:spcAft>
                <a:spcPts val="0"/>
              </a:spcAft>
              <a:buClr>
                <a:srgbClr val="F3F3F3"/>
              </a:buClr>
              <a:buSzPts val="3000"/>
              <a:buNone/>
              <a:defRPr sz="4000">
                <a:solidFill>
                  <a:srgbClr val="F3F3F3"/>
                </a:solidFill>
              </a:defRPr>
            </a:lvl8pPr>
            <a:lvl9pPr lvl="8" algn="ctr" rtl="0">
              <a:spcBef>
                <a:spcPts val="0"/>
              </a:spcBef>
              <a:spcAft>
                <a:spcPts val="0"/>
              </a:spcAft>
              <a:buClr>
                <a:srgbClr val="F3F3F3"/>
              </a:buClr>
              <a:buSzPts val="3000"/>
              <a:buNone/>
              <a:defRPr sz="4000">
                <a:solidFill>
                  <a:srgbClr val="F3F3F3"/>
                </a:solidFill>
              </a:defRPr>
            </a:lvl9pPr>
          </a:lstStyle>
          <a:p>
            <a:endParaRPr/>
          </a:p>
        </p:txBody>
      </p:sp>
    </p:spTree>
    <p:extLst>
      <p:ext uri="{BB962C8B-B14F-4D97-AF65-F5344CB8AC3E}">
        <p14:creationId xmlns:p14="http://schemas.microsoft.com/office/powerpoint/2010/main" val="1674687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7445513"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6772400"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2478180" y="3872667"/>
            <a:ext cx="2268400" cy="594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2400">
                <a:latin typeface="Anton"/>
                <a:ea typeface="Anton"/>
                <a:cs typeface="Anton"/>
                <a:sym typeface="Anton"/>
              </a:defRPr>
            </a:lvl1pPr>
            <a:lvl2pPr lvl="1" algn="ctr" rtl="0">
              <a:lnSpc>
                <a:spcPct val="100000"/>
              </a:lnSpc>
              <a:spcBef>
                <a:spcPts val="0"/>
              </a:spcBef>
              <a:spcAft>
                <a:spcPts val="0"/>
              </a:spcAft>
              <a:buSzPts val="1400"/>
              <a:buFont typeface="Anton"/>
              <a:buNone/>
              <a:defRPr sz="1867" b="1">
                <a:latin typeface="Anton"/>
                <a:ea typeface="Anton"/>
                <a:cs typeface="Anton"/>
                <a:sym typeface="Anton"/>
              </a:defRPr>
            </a:lvl2pPr>
            <a:lvl3pPr lvl="2" algn="ctr" rtl="0">
              <a:lnSpc>
                <a:spcPct val="100000"/>
              </a:lnSpc>
              <a:spcBef>
                <a:spcPts val="0"/>
              </a:spcBef>
              <a:spcAft>
                <a:spcPts val="0"/>
              </a:spcAft>
              <a:buSzPts val="1400"/>
              <a:buFont typeface="Anton"/>
              <a:buNone/>
              <a:defRPr sz="1867" b="1">
                <a:latin typeface="Anton"/>
                <a:ea typeface="Anton"/>
                <a:cs typeface="Anton"/>
                <a:sym typeface="Anton"/>
              </a:defRPr>
            </a:lvl3pPr>
            <a:lvl4pPr lvl="3" algn="ctr" rtl="0">
              <a:lnSpc>
                <a:spcPct val="100000"/>
              </a:lnSpc>
              <a:spcBef>
                <a:spcPts val="0"/>
              </a:spcBef>
              <a:spcAft>
                <a:spcPts val="0"/>
              </a:spcAft>
              <a:buSzPts val="1400"/>
              <a:buFont typeface="Anton"/>
              <a:buNone/>
              <a:defRPr sz="1867" b="1">
                <a:latin typeface="Anton"/>
                <a:ea typeface="Anton"/>
                <a:cs typeface="Anton"/>
                <a:sym typeface="Anton"/>
              </a:defRPr>
            </a:lvl4pPr>
            <a:lvl5pPr lvl="4" algn="ctr" rtl="0">
              <a:lnSpc>
                <a:spcPct val="100000"/>
              </a:lnSpc>
              <a:spcBef>
                <a:spcPts val="0"/>
              </a:spcBef>
              <a:spcAft>
                <a:spcPts val="0"/>
              </a:spcAft>
              <a:buSzPts val="1400"/>
              <a:buFont typeface="Anton"/>
              <a:buNone/>
              <a:defRPr sz="1867" b="1">
                <a:latin typeface="Anton"/>
                <a:ea typeface="Anton"/>
                <a:cs typeface="Anton"/>
                <a:sym typeface="Anton"/>
              </a:defRPr>
            </a:lvl5pPr>
            <a:lvl6pPr lvl="5" algn="ctr" rtl="0">
              <a:lnSpc>
                <a:spcPct val="100000"/>
              </a:lnSpc>
              <a:spcBef>
                <a:spcPts val="0"/>
              </a:spcBef>
              <a:spcAft>
                <a:spcPts val="0"/>
              </a:spcAft>
              <a:buSzPts val="1400"/>
              <a:buFont typeface="Anton"/>
              <a:buNone/>
              <a:defRPr sz="1867" b="1">
                <a:latin typeface="Anton"/>
                <a:ea typeface="Anton"/>
                <a:cs typeface="Anton"/>
                <a:sym typeface="Anton"/>
              </a:defRPr>
            </a:lvl6pPr>
            <a:lvl7pPr lvl="6" algn="ctr" rtl="0">
              <a:lnSpc>
                <a:spcPct val="100000"/>
              </a:lnSpc>
              <a:spcBef>
                <a:spcPts val="0"/>
              </a:spcBef>
              <a:spcAft>
                <a:spcPts val="0"/>
              </a:spcAft>
              <a:buSzPts val="1400"/>
              <a:buFont typeface="Anton"/>
              <a:buNone/>
              <a:defRPr sz="1867" b="1">
                <a:latin typeface="Anton"/>
                <a:ea typeface="Anton"/>
                <a:cs typeface="Anton"/>
                <a:sym typeface="Anton"/>
              </a:defRPr>
            </a:lvl7pPr>
            <a:lvl8pPr lvl="7" algn="ctr" rtl="0">
              <a:lnSpc>
                <a:spcPct val="100000"/>
              </a:lnSpc>
              <a:spcBef>
                <a:spcPts val="0"/>
              </a:spcBef>
              <a:spcAft>
                <a:spcPts val="0"/>
              </a:spcAft>
              <a:buSzPts val="1400"/>
              <a:buFont typeface="Anton"/>
              <a:buNone/>
              <a:defRPr sz="1867" b="1">
                <a:latin typeface="Anton"/>
                <a:ea typeface="Anton"/>
                <a:cs typeface="Anton"/>
                <a:sym typeface="Anton"/>
              </a:defRPr>
            </a:lvl8pPr>
            <a:lvl9pPr lvl="8" algn="ctr" rtl="0">
              <a:lnSpc>
                <a:spcPct val="100000"/>
              </a:lnSpc>
              <a:spcBef>
                <a:spcPts val="0"/>
              </a:spcBef>
              <a:spcAft>
                <a:spcPts val="0"/>
              </a:spcAft>
              <a:buSzPts val="1400"/>
              <a:buFont typeface="Anton"/>
              <a:buNone/>
              <a:defRPr sz="1867"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805067" y="4306033"/>
            <a:ext cx="36148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867"/>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4000">
                <a:solidFill>
                  <a:srgbClr val="F3F3F3"/>
                </a:solidFill>
              </a:defRPr>
            </a:lvl1pPr>
            <a:lvl2pPr lvl="1" algn="ctr" rtl="0">
              <a:spcBef>
                <a:spcPts val="0"/>
              </a:spcBef>
              <a:spcAft>
                <a:spcPts val="0"/>
              </a:spcAft>
              <a:buClr>
                <a:srgbClr val="F3F3F3"/>
              </a:buClr>
              <a:buSzPts val="3000"/>
              <a:buNone/>
              <a:defRPr sz="4000">
                <a:solidFill>
                  <a:srgbClr val="F3F3F3"/>
                </a:solidFill>
              </a:defRPr>
            </a:lvl2pPr>
            <a:lvl3pPr lvl="2" algn="ctr" rtl="0">
              <a:spcBef>
                <a:spcPts val="0"/>
              </a:spcBef>
              <a:spcAft>
                <a:spcPts val="0"/>
              </a:spcAft>
              <a:buClr>
                <a:srgbClr val="F3F3F3"/>
              </a:buClr>
              <a:buSzPts val="3000"/>
              <a:buNone/>
              <a:defRPr sz="4000">
                <a:solidFill>
                  <a:srgbClr val="F3F3F3"/>
                </a:solidFill>
              </a:defRPr>
            </a:lvl3pPr>
            <a:lvl4pPr lvl="3" algn="ctr" rtl="0">
              <a:spcBef>
                <a:spcPts val="0"/>
              </a:spcBef>
              <a:spcAft>
                <a:spcPts val="0"/>
              </a:spcAft>
              <a:buClr>
                <a:srgbClr val="F3F3F3"/>
              </a:buClr>
              <a:buSzPts val="3000"/>
              <a:buNone/>
              <a:defRPr sz="4000">
                <a:solidFill>
                  <a:srgbClr val="F3F3F3"/>
                </a:solidFill>
              </a:defRPr>
            </a:lvl4pPr>
            <a:lvl5pPr lvl="4" algn="ctr" rtl="0">
              <a:spcBef>
                <a:spcPts val="0"/>
              </a:spcBef>
              <a:spcAft>
                <a:spcPts val="0"/>
              </a:spcAft>
              <a:buClr>
                <a:srgbClr val="F3F3F3"/>
              </a:buClr>
              <a:buSzPts val="3000"/>
              <a:buNone/>
              <a:defRPr sz="4000">
                <a:solidFill>
                  <a:srgbClr val="F3F3F3"/>
                </a:solidFill>
              </a:defRPr>
            </a:lvl5pPr>
            <a:lvl6pPr lvl="5" algn="ctr" rtl="0">
              <a:spcBef>
                <a:spcPts val="0"/>
              </a:spcBef>
              <a:spcAft>
                <a:spcPts val="0"/>
              </a:spcAft>
              <a:buClr>
                <a:srgbClr val="F3F3F3"/>
              </a:buClr>
              <a:buSzPts val="3000"/>
              <a:buNone/>
              <a:defRPr sz="4000">
                <a:solidFill>
                  <a:srgbClr val="F3F3F3"/>
                </a:solidFill>
              </a:defRPr>
            </a:lvl6pPr>
            <a:lvl7pPr lvl="6" algn="ctr" rtl="0">
              <a:spcBef>
                <a:spcPts val="0"/>
              </a:spcBef>
              <a:spcAft>
                <a:spcPts val="0"/>
              </a:spcAft>
              <a:buClr>
                <a:srgbClr val="F3F3F3"/>
              </a:buClr>
              <a:buSzPts val="3000"/>
              <a:buNone/>
              <a:defRPr sz="4000">
                <a:solidFill>
                  <a:srgbClr val="F3F3F3"/>
                </a:solidFill>
              </a:defRPr>
            </a:lvl7pPr>
            <a:lvl8pPr lvl="7" algn="ctr" rtl="0">
              <a:spcBef>
                <a:spcPts val="0"/>
              </a:spcBef>
              <a:spcAft>
                <a:spcPts val="0"/>
              </a:spcAft>
              <a:buClr>
                <a:srgbClr val="F3F3F3"/>
              </a:buClr>
              <a:buSzPts val="3000"/>
              <a:buNone/>
              <a:defRPr sz="4000">
                <a:solidFill>
                  <a:srgbClr val="F3F3F3"/>
                </a:solidFill>
              </a:defRPr>
            </a:lvl8pPr>
            <a:lvl9pPr lvl="8" algn="ctr" rtl="0">
              <a:spcBef>
                <a:spcPts val="0"/>
              </a:spcBef>
              <a:spcAft>
                <a:spcPts val="0"/>
              </a:spcAft>
              <a:buClr>
                <a:srgbClr val="F3F3F3"/>
              </a:buClr>
              <a:buSzPts val="3000"/>
              <a:buNone/>
              <a:defRPr sz="4000">
                <a:solidFill>
                  <a:srgbClr val="F3F3F3"/>
                </a:solidFill>
              </a:defRPr>
            </a:lvl9pPr>
          </a:lstStyle>
          <a:p>
            <a:endParaRPr/>
          </a:p>
        </p:txBody>
      </p:sp>
    </p:spTree>
    <p:extLst>
      <p:ext uri="{BB962C8B-B14F-4D97-AF65-F5344CB8AC3E}">
        <p14:creationId xmlns:p14="http://schemas.microsoft.com/office/powerpoint/2010/main" val="2789061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4000">
                <a:solidFill>
                  <a:srgbClr val="F3F3F3"/>
                </a:solidFill>
              </a:defRPr>
            </a:lvl1pPr>
            <a:lvl2pPr lvl="1" algn="ctr" rtl="0">
              <a:spcBef>
                <a:spcPts val="0"/>
              </a:spcBef>
              <a:spcAft>
                <a:spcPts val="0"/>
              </a:spcAft>
              <a:buClr>
                <a:srgbClr val="F3F3F3"/>
              </a:buClr>
              <a:buSzPts val="3000"/>
              <a:buNone/>
              <a:defRPr sz="4000">
                <a:solidFill>
                  <a:srgbClr val="F3F3F3"/>
                </a:solidFill>
              </a:defRPr>
            </a:lvl2pPr>
            <a:lvl3pPr lvl="2" algn="ctr" rtl="0">
              <a:spcBef>
                <a:spcPts val="0"/>
              </a:spcBef>
              <a:spcAft>
                <a:spcPts val="0"/>
              </a:spcAft>
              <a:buClr>
                <a:srgbClr val="F3F3F3"/>
              </a:buClr>
              <a:buSzPts val="3000"/>
              <a:buNone/>
              <a:defRPr sz="4000">
                <a:solidFill>
                  <a:srgbClr val="F3F3F3"/>
                </a:solidFill>
              </a:defRPr>
            </a:lvl3pPr>
            <a:lvl4pPr lvl="3" algn="ctr" rtl="0">
              <a:spcBef>
                <a:spcPts val="0"/>
              </a:spcBef>
              <a:spcAft>
                <a:spcPts val="0"/>
              </a:spcAft>
              <a:buClr>
                <a:srgbClr val="F3F3F3"/>
              </a:buClr>
              <a:buSzPts val="3000"/>
              <a:buNone/>
              <a:defRPr sz="4000">
                <a:solidFill>
                  <a:srgbClr val="F3F3F3"/>
                </a:solidFill>
              </a:defRPr>
            </a:lvl4pPr>
            <a:lvl5pPr lvl="4" algn="ctr" rtl="0">
              <a:spcBef>
                <a:spcPts val="0"/>
              </a:spcBef>
              <a:spcAft>
                <a:spcPts val="0"/>
              </a:spcAft>
              <a:buClr>
                <a:srgbClr val="F3F3F3"/>
              </a:buClr>
              <a:buSzPts val="3000"/>
              <a:buNone/>
              <a:defRPr sz="4000">
                <a:solidFill>
                  <a:srgbClr val="F3F3F3"/>
                </a:solidFill>
              </a:defRPr>
            </a:lvl5pPr>
            <a:lvl6pPr lvl="5" algn="ctr" rtl="0">
              <a:spcBef>
                <a:spcPts val="0"/>
              </a:spcBef>
              <a:spcAft>
                <a:spcPts val="0"/>
              </a:spcAft>
              <a:buClr>
                <a:srgbClr val="F3F3F3"/>
              </a:buClr>
              <a:buSzPts val="3000"/>
              <a:buNone/>
              <a:defRPr sz="4000">
                <a:solidFill>
                  <a:srgbClr val="F3F3F3"/>
                </a:solidFill>
              </a:defRPr>
            </a:lvl6pPr>
            <a:lvl7pPr lvl="6" algn="ctr" rtl="0">
              <a:spcBef>
                <a:spcPts val="0"/>
              </a:spcBef>
              <a:spcAft>
                <a:spcPts val="0"/>
              </a:spcAft>
              <a:buClr>
                <a:srgbClr val="F3F3F3"/>
              </a:buClr>
              <a:buSzPts val="3000"/>
              <a:buNone/>
              <a:defRPr sz="4000">
                <a:solidFill>
                  <a:srgbClr val="F3F3F3"/>
                </a:solidFill>
              </a:defRPr>
            </a:lvl7pPr>
            <a:lvl8pPr lvl="7" algn="ctr" rtl="0">
              <a:spcBef>
                <a:spcPts val="0"/>
              </a:spcBef>
              <a:spcAft>
                <a:spcPts val="0"/>
              </a:spcAft>
              <a:buClr>
                <a:srgbClr val="F3F3F3"/>
              </a:buClr>
              <a:buSzPts val="3000"/>
              <a:buNone/>
              <a:defRPr sz="4000">
                <a:solidFill>
                  <a:srgbClr val="F3F3F3"/>
                </a:solidFill>
              </a:defRPr>
            </a:lvl8pPr>
            <a:lvl9pPr lvl="8" algn="ctr" rtl="0">
              <a:spcBef>
                <a:spcPts val="0"/>
              </a:spcBef>
              <a:spcAft>
                <a:spcPts val="0"/>
              </a:spcAft>
              <a:buClr>
                <a:srgbClr val="F3F3F3"/>
              </a:buClr>
              <a:buSzPts val="3000"/>
              <a:buNone/>
              <a:defRPr sz="4000">
                <a:solidFill>
                  <a:srgbClr val="F3F3F3"/>
                </a:solidFill>
              </a:defRPr>
            </a:lvl9pPr>
          </a:lstStyle>
          <a:p>
            <a:endParaRPr/>
          </a:p>
        </p:txBody>
      </p:sp>
    </p:spTree>
    <p:extLst>
      <p:ext uri="{BB962C8B-B14F-4D97-AF65-F5344CB8AC3E}">
        <p14:creationId xmlns:p14="http://schemas.microsoft.com/office/powerpoint/2010/main" val="3537085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4000">
                <a:solidFill>
                  <a:srgbClr val="F3F3F3"/>
                </a:solidFill>
              </a:defRPr>
            </a:lvl1pPr>
            <a:lvl2pPr lvl="1" algn="ctr" rtl="0">
              <a:spcBef>
                <a:spcPts val="0"/>
              </a:spcBef>
              <a:spcAft>
                <a:spcPts val="0"/>
              </a:spcAft>
              <a:buClr>
                <a:srgbClr val="F3F3F3"/>
              </a:buClr>
              <a:buSzPts val="3000"/>
              <a:buNone/>
              <a:defRPr sz="4000">
                <a:solidFill>
                  <a:srgbClr val="F3F3F3"/>
                </a:solidFill>
              </a:defRPr>
            </a:lvl2pPr>
            <a:lvl3pPr lvl="2" algn="ctr" rtl="0">
              <a:spcBef>
                <a:spcPts val="0"/>
              </a:spcBef>
              <a:spcAft>
                <a:spcPts val="0"/>
              </a:spcAft>
              <a:buClr>
                <a:srgbClr val="F3F3F3"/>
              </a:buClr>
              <a:buSzPts val="3000"/>
              <a:buNone/>
              <a:defRPr sz="4000">
                <a:solidFill>
                  <a:srgbClr val="F3F3F3"/>
                </a:solidFill>
              </a:defRPr>
            </a:lvl3pPr>
            <a:lvl4pPr lvl="3" algn="ctr" rtl="0">
              <a:spcBef>
                <a:spcPts val="0"/>
              </a:spcBef>
              <a:spcAft>
                <a:spcPts val="0"/>
              </a:spcAft>
              <a:buClr>
                <a:srgbClr val="F3F3F3"/>
              </a:buClr>
              <a:buSzPts val="3000"/>
              <a:buNone/>
              <a:defRPr sz="4000">
                <a:solidFill>
                  <a:srgbClr val="F3F3F3"/>
                </a:solidFill>
              </a:defRPr>
            </a:lvl4pPr>
            <a:lvl5pPr lvl="4" algn="ctr" rtl="0">
              <a:spcBef>
                <a:spcPts val="0"/>
              </a:spcBef>
              <a:spcAft>
                <a:spcPts val="0"/>
              </a:spcAft>
              <a:buClr>
                <a:srgbClr val="F3F3F3"/>
              </a:buClr>
              <a:buSzPts val="3000"/>
              <a:buNone/>
              <a:defRPr sz="4000">
                <a:solidFill>
                  <a:srgbClr val="F3F3F3"/>
                </a:solidFill>
              </a:defRPr>
            </a:lvl5pPr>
            <a:lvl6pPr lvl="5" algn="ctr" rtl="0">
              <a:spcBef>
                <a:spcPts val="0"/>
              </a:spcBef>
              <a:spcAft>
                <a:spcPts val="0"/>
              </a:spcAft>
              <a:buClr>
                <a:srgbClr val="F3F3F3"/>
              </a:buClr>
              <a:buSzPts val="3000"/>
              <a:buNone/>
              <a:defRPr sz="4000">
                <a:solidFill>
                  <a:srgbClr val="F3F3F3"/>
                </a:solidFill>
              </a:defRPr>
            </a:lvl6pPr>
            <a:lvl7pPr lvl="6" algn="ctr" rtl="0">
              <a:spcBef>
                <a:spcPts val="0"/>
              </a:spcBef>
              <a:spcAft>
                <a:spcPts val="0"/>
              </a:spcAft>
              <a:buClr>
                <a:srgbClr val="F3F3F3"/>
              </a:buClr>
              <a:buSzPts val="3000"/>
              <a:buNone/>
              <a:defRPr sz="4000">
                <a:solidFill>
                  <a:srgbClr val="F3F3F3"/>
                </a:solidFill>
              </a:defRPr>
            </a:lvl7pPr>
            <a:lvl8pPr lvl="7" algn="ctr" rtl="0">
              <a:spcBef>
                <a:spcPts val="0"/>
              </a:spcBef>
              <a:spcAft>
                <a:spcPts val="0"/>
              </a:spcAft>
              <a:buClr>
                <a:srgbClr val="F3F3F3"/>
              </a:buClr>
              <a:buSzPts val="3000"/>
              <a:buNone/>
              <a:defRPr sz="4000">
                <a:solidFill>
                  <a:srgbClr val="F3F3F3"/>
                </a:solidFill>
              </a:defRPr>
            </a:lvl8pPr>
            <a:lvl9pPr lvl="8" algn="ctr" rtl="0">
              <a:spcBef>
                <a:spcPts val="0"/>
              </a:spcBef>
              <a:spcAft>
                <a:spcPts val="0"/>
              </a:spcAft>
              <a:buClr>
                <a:srgbClr val="F3F3F3"/>
              </a:buClr>
              <a:buSzPts val="3000"/>
              <a:buNone/>
              <a:defRPr sz="4000">
                <a:solidFill>
                  <a:srgbClr val="F3F3F3"/>
                </a:solidFill>
              </a:defRPr>
            </a:lvl9pPr>
          </a:lstStyle>
          <a:p>
            <a:endParaRPr/>
          </a:p>
        </p:txBody>
      </p:sp>
    </p:spTree>
    <p:extLst>
      <p:ext uri="{BB962C8B-B14F-4D97-AF65-F5344CB8AC3E}">
        <p14:creationId xmlns:p14="http://schemas.microsoft.com/office/powerpoint/2010/main" val="2167959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3316217" y="1912800"/>
            <a:ext cx="4490400" cy="3032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867">
                <a:solidFill>
                  <a:srgbClr val="F3F3F3"/>
                </a:solidFill>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8" name="Google Shape;28;p8"/>
          <p:cNvSpPr txBox="1">
            <a:spLocks noGrp="1"/>
          </p:cNvSpPr>
          <p:nvPr>
            <p:ph type="title"/>
          </p:nvPr>
        </p:nvSpPr>
        <p:spPr>
          <a:xfrm>
            <a:off x="8706971" y="1912800"/>
            <a:ext cx="2622800" cy="30324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6400">
                <a:solidFill>
                  <a:srgbClr val="F3F3F3"/>
                </a:solidFill>
              </a:defRPr>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Tree>
    <p:extLst>
      <p:ext uri="{BB962C8B-B14F-4D97-AF65-F5344CB8AC3E}">
        <p14:creationId xmlns:p14="http://schemas.microsoft.com/office/powerpoint/2010/main" val="426704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3229667" y="1891600"/>
            <a:ext cx="5732800" cy="307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600">
                <a:solidFill>
                  <a:srgbClr val="F3F3F3"/>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696674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8C7A-67F3-4CAD-9852-569FF656AD4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1E717F-25DD-4AF6-8E4C-C3F0B725876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EB9BF79-C6C8-4A28-B317-36AB52011BBD}"/>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5" name="Footer Placeholder 4">
            <a:extLst>
              <a:ext uri="{FF2B5EF4-FFF2-40B4-BE49-F238E27FC236}">
                <a16:creationId xmlns:a16="http://schemas.microsoft.com/office/drawing/2014/main" id="{A052C1D1-F1BF-42DD-A7C6-2ED272DF8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05916BF-016F-4056-985B-466516E68445}"/>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26051580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697100" y="1295800"/>
            <a:ext cx="5050400" cy="42664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8000">
                <a:solidFill>
                  <a:srgbClr val="F3F3F3"/>
                </a:solidFill>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3" name="Google Shape;33;p10"/>
          <p:cNvSpPr txBox="1">
            <a:spLocks noGrp="1"/>
          </p:cNvSpPr>
          <p:nvPr>
            <p:ph type="subTitle" idx="1"/>
          </p:nvPr>
        </p:nvSpPr>
        <p:spPr>
          <a:xfrm>
            <a:off x="6399933" y="2605600"/>
            <a:ext cx="2586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867">
                <a:solidFill>
                  <a:srgbClr val="F3F3F3"/>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4" name="Google Shape;34;p10"/>
          <p:cNvSpPr txBox="1">
            <a:spLocks noGrp="1"/>
          </p:cNvSpPr>
          <p:nvPr>
            <p:ph type="title" idx="2" hasCustomPrompt="1"/>
          </p:nvPr>
        </p:nvSpPr>
        <p:spPr>
          <a:xfrm>
            <a:off x="6465560" y="1334833"/>
            <a:ext cx="2702400" cy="24196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8666">
                <a:solidFill>
                  <a:srgbClr val="F3F3F3"/>
                </a:solidFill>
              </a:defRPr>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3691385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960133" y="2275800"/>
            <a:ext cx="3679600" cy="2306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6000">
                <a:solidFill>
                  <a:srgbClr val="F3F3F3"/>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extLst>
      <p:ext uri="{BB962C8B-B14F-4D97-AF65-F5344CB8AC3E}">
        <p14:creationId xmlns:p14="http://schemas.microsoft.com/office/powerpoint/2010/main" val="3410930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415600" y="2750000"/>
            <a:ext cx="11360800" cy="14808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6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39" name="Google Shape;39;p12"/>
          <p:cNvSpPr txBox="1">
            <a:spLocks noGrp="1"/>
          </p:cNvSpPr>
          <p:nvPr>
            <p:ph type="body" idx="1"/>
          </p:nvPr>
        </p:nvSpPr>
        <p:spPr>
          <a:xfrm>
            <a:off x="415600" y="4340933"/>
            <a:ext cx="11360800" cy="687200"/>
          </a:xfrm>
          <a:prstGeom prst="rect">
            <a:avLst/>
          </a:prstGeom>
        </p:spPr>
        <p:txBody>
          <a:bodyPr spcFirstLastPara="1" wrap="square" lIns="91425" tIns="91425" rIns="91425" bIns="91425" anchor="t" anchorCtr="0">
            <a:noAutofit/>
          </a:bodyPr>
          <a:lstStyle>
            <a:lvl1pPr marL="609585" lvl="0" indent="-406390" algn="ctr">
              <a:spcBef>
                <a:spcPts val="0"/>
              </a:spcBef>
              <a:spcAft>
                <a:spcPts val="0"/>
              </a:spcAft>
              <a:buSzPts val="1200"/>
              <a:buChar char="●"/>
              <a:defRPr sz="1867"/>
            </a:lvl1pPr>
            <a:lvl2pPr marL="1219170" lvl="1" indent="-406390" algn="ctr">
              <a:spcBef>
                <a:spcPts val="2133"/>
              </a:spcBef>
              <a:spcAft>
                <a:spcPts val="0"/>
              </a:spcAft>
              <a:buSzPts val="1200"/>
              <a:buChar char="○"/>
              <a:defRPr/>
            </a:lvl2pPr>
            <a:lvl3pPr marL="1828754" lvl="2" indent="-406390" algn="ctr">
              <a:spcBef>
                <a:spcPts val="2133"/>
              </a:spcBef>
              <a:spcAft>
                <a:spcPts val="0"/>
              </a:spcAft>
              <a:buSzPts val="1200"/>
              <a:buChar char="■"/>
              <a:defRPr/>
            </a:lvl3pPr>
            <a:lvl4pPr marL="2438339" lvl="3" indent="-406390" algn="ctr">
              <a:spcBef>
                <a:spcPts val="2133"/>
              </a:spcBef>
              <a:spcAft>
                <a:spcPts val="0"/>
              </a:spcAft>
              <a:buSzPts val="1200"/>
              <a:buChar char="●"/>
              <a:defRPr/>
            </a:lvl4pPr>
            <a:lvl5pPr marL="3047924" lvl="4" indent="-406390" algn="ctr">
              <a:spcBef>
                <a:spcPts val="2133"/>
              </a:spcBef>
              <a:spcAft>
                <a:spcPts val="0"/>
              </a:spcAft>
              <a:buSzPts val="1200"/>
              <a:buChar char="○"/>
              <a:defRPr/>
            </a:lvl5pPr>
            <a:lvl6pPr marL="3657509" lvl="5" indent="-406390" algn="ctr">
              <a:spcBef>
                <a:spcPts val="2133"/>
              </a:spcBef>
              <a:spcAft>
                <a:spcPts val="0"/>
              </a:spcAft>
              <a:buSzPts val="1200"/>
              <a:buChar char="■"/>
              <a:defRPr/>
            </a:lvl6pPr>
            <a:lvl7pPr marL="4267093" lvl="6" indent="-406390" algn="ctr">
              <a:spcBef>
                <a:spcPts val="2133"/>
              </a:spcBef>
              <a:spcAft>
                <a:spcPts val="0"/>
              </a:spcAft>
              <a:buSzPts val="1200"/>
              <a:buChar char="●"/>
              <a:defRPr/>
            </a:lvl7pPr>
            <a:lvl8pPr marL="4876678" lvl="7" indent="-406390" algn="ctr">
              <a:spcBef>
                <a:spcPts val="2133"/>
              </a:spcBef>
              <a:spcAft>
                <a:spcPts val="0"/>
              </a:spcAft>
              <a:buSzPts val="1200"/>
              <a:buChar char="○"/>
              <a:defRPr/>
            </a:lvl8pPr>
            <a:lvl9pPr marL="5486263" lvl="8" indent="-406390" algn="ctr">
              <a:spcBef>
                <a:spcPts val="2133"/>
              </a:spcBef>
              <a:spcAft>
                <a:spcPts val="2133"/>
              </a:spcAft>
              <a:buSzPts val="1200"/>
              <a:buChar char="■"/>
              <a:defRPr/>
            </a:lvl9pPr>
          </a:lstStyle>
          <a:p>
            <a:endParaRPr/>
          </a:p>
        </p:txBody>
      </p:sp>
    </p:spTree>
    <p:extLst>
      <p:ext uri="{BB962C8B-B14F-4D97-AF65-F5344CB8AC3E}">
        <p14:creationId xmlns:p14="http://schemas.microsoft.com/office/powerpoint/2010/main" val="337900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2898401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genda">
  <p:cSld name="Agenda">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2015617" y="1936833"/>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solidFill>
                  <a:srgbClr val="F3F3F3"/>
                </a:solidFill>
              </a:defRPr>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3" name="Google Shape;43;p14"/>
          <p:cNvSpPr txBox="1">
            <a:spLocks noGrp="1"/>
          </p:cNvSpPr>
          <p:nvPr>
            <p:ph type="subTitle" idx="1"/>
          </p:nvPr>
        </p:nvSpPr>
        <p:spPr>
          <a:xfrm>
            <a:off x="2015616" y="237276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rgbClr val="F3F3F3"/>
                </a:solidFill>
              </a:defRPr>
            </a:lvl1pPr>
            <a:lvl2pPr lvl="1" rtl="0">
              <a:lnSpc>
                <a:spcPct val="100000"/>
              </a:lnSpc>
              <a:spcBef>
                <a:spcPts val="2133"/>
              </a:spcBef>
              <a:spcAft>
                <a:spcPts val="0"/>
              </a:spcAft>
              <a:buNone/>
              <a:defRPr sz="1867">
                <a:solidFill>
                  <a:srgbClr val="F3F3F3"/>
                </a:solidFill>
              </a:defRPr>
            </a:lvl2pPr>
            <a:lvl3pPr lvl="2" rtl="0">
              <a:lnSpc>
                <a:spcPct val="100000"/>
              </a:lnSpc>
              <a:spcBef>
                <a:spcPts val="2133"/>
              </a:spcBef>
              <a:spcAft>
                <a:spcPts val="0"/>
              </a:spcAft>
              <a:buNone/>
              <a:defRPr sz="1867">
                <a:solidFill>
                  <a:srgbClr val="F3F3F3"/>
                </a:solidFill>
              </a:defRPr>
            </a:lvl3pPr>
            <a:lvl4pPr lvl="3" rtl="0">
              <a:lnSpc>
                <a:spcPct val="100000"/>
              </a:lnSpc>
              <a:spcBef>
                <a:spcPts val="2133"/>
              </a:spcBef>
              <a:spcAft>
                <a:spcPts val="0"/>
              </a:spcAft>
              <a:buNone/>
              <a:defRPr sz="1867">
                <a:solidFill>
                  <a:srgbClr val="F3F3F3"/>
                </a:solidFill>
              </a:defRPr>
            </a:lvl4pPr>
            <a:lvl5pPr lvl="4" rtl="0">
              <a:lnSpc>
                <a:spcPct val="100000"/>
              </a:lnSpc>
              <a:spcBef>
                <a:spcPts val="2133"/>
              </a:spcBef>
              <a:spcAft>
                <a:spcPts val="0"/>
              </a:spcAft>
              <a:buNone/>
              <a:defRPr sz="1867">
                <a:solidFill>
                  <a:srgbClr val="F3F3F3"/>
                </a:solidFill>
              </a:defRPr>
            </a:lvl5pPr>
            <a:lvl6pPr lvl="5" rtl="0">
              <a:lnSpc>
                <a:spcPct val="100000"/>
              </a:lnSpc>
              <a:spcBef>
                <a:spcPts val="2133"/>
              </a:spcBef>
              <a:spcAft>
                <a:spcPts val="0"/>
              </a:spcAft>
              <a:buNone/>
              <a:defRPr sz="1867">
                <a:solidFill>
                  <a:srgbClr val="F3F3F3"/>
                </a:solidFill>
              </a:defRPr>
            </a:lvl6pPr>
            <a:lvl7pPr lvl="6" rtl="0">
              <a:lnSpc>
                <a:spcPct val="100000"/>
              </a:lnSpc>
              <a:spcBef>
                <a:spcPts val="2133"/>
              </a:spcBef>
              <a:spcAft>
                <a:spcPts val="0"/>
              </a:spcAft>
              <a:buNone/>
              <a:defRPr sz="1867">
                <a:solidFill>
                  <a:srgbClr val="F3F3F3"/>
                </a:solidFill>
              </a:defRPr>
            </a:lvl7pPr>
            <a:lvl8pPr lvl="7" rtl="0">
              <a:lnSpc>
                <a:spcPct val="100000"/>
              </a:lnSpc>
              <a:spcBef>
                <a:spcPts val="2133"/>
              </a:spcBef>
              <a:spcAft>
                <a:spcPts val="0"/>
              </a:spcAft>
              <a:buNone/>
              <a:defRPr sz="1867">
                <a:solidFill>
                  <a:srgbClr val="F3F3F3"/>
                </a:solidFill>
              </a:defRPr>
            </a:lvl8pPr>
            <a:lvl9pPr lvl="8" rtl="0">
              <a:lnSpc>
                <a:spcPct val="100000"/>
              </a:lnSpc>
              <a:spcBef>
                <a:spcPts val="2133"/>
              </a:spcBef>
              <a:spcAft>
                <a:spcPts val="2133"/>
              </a:spcAft>
              <a:buNone/>
              <a:defRPr sz="1867">
                <a:solidFill>
                  <a:srgbClr val="F3F3F3"/>
                </a:solidFill>
              </a:defRPr>
            </a:lvl9pPr>
          </a:lstStyle>
          <a:p>
            <a:endParaRPr/>
          </a:p>
        </p:txBody>
      </p:sp>
      <p:sp>
        <p:nvSpPr>
          <p:cNvPr id="44" name="Google Shape;44;p14"/>
          <p:cNvSpPr txBox="1">
            <a:spLocks noGrp="1"/>
          </p:cNvSpPr>
          <p:nvPr>
            <p:ph type="title" idx="2"/>
          </p:nvPr>
        </p:nvSpPr>
        <p:spPr>
          <a:xfrm>
            <a:off x="6460649" y="1940351"/>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solidFill>
                  <a:srgbClr val="F3F3F3"/>
                </a:solidFill>
              </a:defRPr>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5" name="Google Shape;45;p14"/>
          <p:cNvSpPr txBox="1">
            <a:spLocks noGrp="1"/>
          </p:cNvSpPr>
          <p:nvPr>
            <p:ph type="subTitle" idx="3"/>
          </p:nvPr>
        </p:nvSpPr>
        <p:spPr>
          <a:xfrm>
            <a:off x="6460649" y="2376317"/>
            <a:ext cx="3118800" cy="85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rgbClr val="F3F3F3"/>
                </a:solidFill>
              </a:defRPr>
            </a:lvl1pPr>
            <a:lvl2pPr lvl="1" rtl="0">
              <a:lnSpc>
                <a:spcPct val="100000"/>
              </a:lnSpc>
              <a:spcBef>
                <a:spcPts val="2133"/>
              </a:spcBef>
              <a:spcAft>
                <a:spcPts val="0"/>
              </a:spcAft>
              <a:buNone/>
              <a:defRPr sz="1867">
                <a:solidFill>
                  <a:srgbClr val="F3F3F3"/>
                </a:solidFill>
              </a:defRPr>
            </a:lvl2pPr>
            <a:lvl3pPr lvl="2" rtl="0">
              <a:lnSpc>
                <a:spcPct val="100000"/>
              </a:lnSpc>
              <a:spcBef>
                <a:spcPts val="2133"/>
              </a:spcBef>
              <a:spcAft>
                <a:spcPts val="0"/>
              </a:spcAft>
              <a:buNone/>
              <a:defRPr sz="1867">
                <a:solidFill>
                  <a:srgbClr val="F3F3F3"/>
                </a:solidFill>
              </a:defRPr>
            </a:lvl3pPr>
            <a:lvl4pPr lvl="3" rtl="0">
              <a:lnSpc>
                <a:spcPct val="100000"/>
              </a:lnSpc>
              <a:spcBef>
                <a:spcPts val="2133"/>
              </a:spcBef>
              <a:spcAft>
                <a:spcPts val="0"/>
              </a:spcAft>
              <a:buNone/>
              <a:defRPr sz="1867">
                <a:solidFill>
                  <a:srgbClr val="F3F3F3"/>
                </a:solidFill>
              </a:defRPr>
            </a:lvl4pPr>
            <a:lvl5pPr lvl="4" rtl="0">
              <a:lnSpc>
                <a:spcPct val="100000"/>
              </a:lnSpc>
              <a:spcBef>
                <a:spcPts val="2133"/>
              </a:spcBef>
              <a:spcAft>
                <a:spcPts val="0"/>
              </a:spcAft>
              <a:buNone/>
              <a:defRPr sz="1867">
                <a:solidFill>
                  <a:srgbClr val="F3F3F3"/>
                </a:solidFill>
              </a:defRPr>
            </a:lvl5pPr>
            <a:lvl6pPr lvl="5" rtl="0">
              <a:lnSpc>
                <a:spcPct val="100000"/>
              </a:lnSpc>
              <a:spcBef>
                <a:spcPts val="2133"/>
              </a:spcBef>
              <a:spcAft>
                <a:spcPts val="0"/>
              </a:spcAft>
              <a:buNone/>
              <a:defRPr sz="1867">
                <a:solidFill>
                  <a:srgbClr val="F3F3F3"/>
                </a:solidFill>
              </a:defRPr>
            </a:lvl6pPr>
            <a:lvl7pPr lvl="6" rtl="0">
              <a:lnSpc>
                <a:spcPct val="100000"/>
              </a:lnSpc>
              <a:spcBef>
                <a:spcPts val="2133"/>
              </a:spcBef>
              <a:spcAft>
                <a:spcPts val="0"/>
              </a:spcAft>
              <a:buNone/>
              <a:defRPr sz="1867">
                <a:solidFill>
                  <a:srgbClr val="F3F3F3"/>
                </a:solidFill>
              </a:defRPr>
            </a:lvl7pPr>
            <a:lvl8pPr lvl="7" rtl="0">
              <a:lnSpc>
                <a:spcPct val="100000"/>
              </a:lnSpc>
              <a:spcBef>
                <a:spcPts val="2133"/>
              </a:spcBef>
              <a:spcAft>
                <a:spcPts val="0"/>
              </a:spcAft>
              <a:buNone/>
              <a:defRPr sz="1867">
                <a:solidFill>
                  <a:srgbClr val="F3F3F3"/>
                </a:solidFill>
              </a:defRPr>
            </a:lvl8pPr>
            <a:lvl9pPr lvl="8" rtl="0">
              <a:lnSpc>
                <a:spcPct val="100000"/>
              </a:lnSpc>
              <a:spcBef>
                <a:spcPts val="2133"/>
              </a:spcBef>
              <a:spcAft>
                <a:spcPts val="2133"/>
              </a:spcAft>
              <a:buNone/>
              <a:defRPr sz="1867">
                <a:solidFill>
                  <a:srgbClr val="F3F3F3"/>
                </a:solidFill>
              </a:defRPr>
            </a:lvl9pPr>
          </a:lstStyle>
          <a:p>
            <a:endParaRPr/>
          </a:p>
        </p:txBody>
      </p:sp>
      <p:sp>
        <p:nvSpPr>
          <p:cNvPr id="46" name="Google Shape;46;p14"/>
          <p:cNvSpPr txBox="1">
            <a:spLocks noGrp="1"/>
          </p:cNvSpPr>
          <p:nvPr>
            <p:ph type="title" idx="4"/>
          </p:nvPr>
        </p:nvSpPr>
        <p:spPr>
          <a:xfrm>
            <a:off x="3691084" y="3836600"/>
            <a:ext cx="3118800" cy="5620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3200" i="0">
                <a:solidFill>
                  <a:srgbClr val="F3F3F3"/>
                </a:solidFill>
              </a:defRPr>
            </a:lvl1pPr>
            <a:lvl2pPr lvl="1" algn="r" rtl="0">
              <a:spcBef>
                <a:spcPts val="0"/>
              </a:spcBef>
              <a:spcAft>
                <a:spcPts val="0"/>
              </a:spcAft>
              <a:buSzPts val="1400"/>
              <a:buNone/>
              <a:defRPr sz="1867"/>
            </a:lvl2pPr>
            <a:lvl3pPr lvl="2" algn="r" rtl="0">
              <a:spcBef>
                <a:spcPts val="0"/>
              </a:spcBef>
              <a:spcAft>
                <a:spcPts val="0"/>
              </a:spcAft>
              <a:buSzPts val="1400"/>
              <a:buNone/>
              <a:defRPr sz="1867"/>
            </a:lvl3pPr>
            <a:lvl4pPr lvl="3" algn="r" rtl="0">
              <a:spcBef>
                <a:spcPts val="0"/>
              </a:spcBef>
              <a:spcAft>
                <a:spcPts val="0"/>
              </a:spcAft>
              <a:buSzPts val="1400"/>
              <a:buNone/>
              <a:defRPr sz="1867"/>
            </a:lvl4pPr>
            <a:lvl5pPr lvl="4" algn="r" rtl="0">
              <a:spcBef>
                <a:spcPts val="0"/>
              </a:spcBef>
              <a:spcAft>
                <a:spcPts val="0"/>
              </a:spcAft>
              <a:buSzPts val="1400"/>
              <a:buNone/>
              <a:defRPr sz="1867"/>
            </a:lvl5pPr>
            <a:lvl6pPr lvl="5" algn="r" rtl="0">
              <a:spcBef>
                <a:spcPts val="0"/>
              </a:spcBef>
              <a:spcAft>
                <a:spcPts val="0"/>
              </a:spcAft>
              <a:buSzPts val="1400"/>
              <a:buNone/>
              <a:defRPr sz="1867"/>
            </a:lvl6pPr>
            <a:lvl7pPr lvl="6" algn="r" rtl="0">
              <a:spcBef>
                <a:spcPts val="0"/>
              </a:spcBef>
              <a:spcAft>
                <a:spcPts val="0"/>
              </a:spcAft>
              <a:buSzPts val="1400"/>
              <a:buNone/>
              <a:defRPr sz="1867"/>
            </a:lvl7pPr>
            <a:lvl8pPr lvl="7" algn="r" rtl="0">
              <a:spcBef>
                <a:spcPts val="0"/>
              </a:spcBef>
              <a:spcAft>
                <a:spcPts val="0"/>
              </a:spcAft>
              <a:buSzPts val="1400"/>
              <a:buNone/>
              <a:defRPr sz="1867"/>
            </a:lvl8pPr>
            <a:lvl9pPr lvl="8" algn="r" rtl="0">
              <a:spcBef>
                <a:spcPts val="0"/>
              </a:spcBef>
              <a:spcAft>
                <a:spcPts val="0"/>
              </a:spcAft>
              <a:buSzPts val="1400"/>
              <a:buNone/>
              <a:defRPr sz="1867"/>
            </a:lvl9pPr>
          </a:lstStyle>
          <a:p>
            <a:endParaRPr/>
          </a:p>
        </p:txBody>
      </p:sp>
      <p:sp>
        <p:nvSpPr>
          <p:cNvPr id="47" name="Google Shape;47;p14"/>
          <p:cNvSpPr txBox="1">
            <a:spLocks noGrp="1"/>
          </p:cNvSpPr>
          <p:nvPr>
            <p:ph type="subTitle" idx="5"/>
          </p:nvPr>
        </p:nvSpPr>
        <p:spPr>
          <a:xfrm>
            <a:off x="3691083" y="4272533"/>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F3F3F3"/>
                </a:solidFill>
              </a:defRPr>
            </a:lvl1pPr>
            <a:lvl2pPr lvl="1" rtl="0">
              <a:spcBef>
                <a:spcPts val="2133"/>
              </a:spcBef>
              <a:spcAft>
                <a:spcPts val="0"/>
              </a:spcAft>
              <a:buNone/>
              <a:defRPr sz="1867">
                <a:solidFill>
                  <a:srgbClr val="F3F3F3"/>
                </a:solidFill>
              </a:defRPr>
            </a:lvl2pPr>
            <a:lvl3pPr lvl="2" rtl="0">
              <a:spcBef>
                <a:spcPts val="2133"/>
              </a:spcBef>
              <a:spcAft>
                <a:spcPts val="0"/>
              </a:spcAft>
              <a:buNone/>
              <a:defRPr sz="1867">
                <a:solidFill>
                  <a:srgbClr val="F3F3F3"/>
                </a:solidFill>
              </a:defRPr>
            </a:lvl3pPr>
            <a:lvl4pPr lvl="3" rtl="0">
              <a:spcBef>
                <a:spcPts val="2133"/>
              </a:spcBef>
              <a:spcAft>
                <a:spcPts val="0"/>
              </a:spcAft>
              <a:buNone/>
              <a:defRPr sz="1867">
                <a:solidFill>
                  <a:srgbClr val="F3F3F3"/>
                </a:solidFill>
              </a:defRPr>
            </a:lvl4pPr>
            <a:lvl5pPr lvl="4" rtl="0">
              <a:spcBef>
                <a:spcPts val="2133"/>
              </a:spcBef>
              <a:spcAft>
                <a:spcPts val="0"/>
              </a:spcAft>
              <a:buNone/>
              <a:defRPr sz="1867">
                <a:solidFill>
                  <a:srgbClr val="F3F3F3"/>
                </a:solidFill>
              </a:defRPr>
            </a:lvl5pPr>
            <a:lvl6pPr lvl="5" rtl="0">
              <a:spcBef>
                <a:spcPts val="2133"/>
              </a:spcBef>
              <a:spcAft>
                <a:spcPts val="0"/>
              </a:spcAft>
              <a:buNone/>
              <a:defRPr sz="1867">
                <a:solidFill>
                  <a:srgbClr val="F3F3F3"/>
                </a:solidFill>
              </a:defRPr>
            </a:lvl6pPr>
            <a:lvl7pPr lvl="6" rtl="0">
              <a:spcBef>
                <a:spcPts val="2133"/>
              </a:spcBef>
              <a:spcAft>
                <a:spcPts val="0"/>
              </a:spcAft>
              <a:buNone/>
              <a:defRPr sz="1867">
                <a:solidFill>
                  <a:srgbClr val="F3F3F3"/>
                </a:solidFill>
              </a:defRPr>
            </a:lvl7pPr>
            <a:lvl8pPr lvl="7" rtl="0">
              <a:spcBef>
                <a:spcPts val="2133"/>
              </a:spcBef>
              <a:spcAft>
                <a:spcPts val="0"/>
              </a:spcAft>
              <a:buNone/>
              <a:defRPr sz="1867">
                <a:solidFill>
                  <a:srgbClr val="F3F3F3"/>
                </a:solidFill>
              </a:defRPr>
            </a:lvl8pPr>
            <a:lvl9pPr lvl="8" rtl="0">
              <a:spcBef>
                <a:spcPts val="2133"/>
              </a:spcBef>
              <a:spcAft>
                <a:spcPts val="2133"/>
              </a:spcAft>
              <a:buNone/>
              <a:defRPr sz="1867">
                <a:solidFill>
                  <a:srgbClr val="F3F3F3"/>
                </a:solidFill>
              </a:defRPr>
            </a:lvl9pPr>
          </a:lstStyle>
          <a:p>
            <a:endParaRPr/>
          </a:p>
        </p:txBody>
      </p:sp>
      <p:sp>
        <p:nvSpPr>
          <p:cNvPr id="48" name="Google Shape;48;p14"/>
          <p:cNvSpPr txBox="1">
            <a:spLocks noGrp="1"/>
          </p:cNvSpPr>
          <p:nvPr>
            <p:ph type="title" idx="6"/>
          </p:nvPr>
        </p:nvSpPr>
        <p:spPr>
          <a:xfrm>
            <a:off x="8134100" y="3837443"/>
            <a:ext cx="3118800" cy="562000"/>
          </a:xfrm>
          <a:prstGeom prst="rect">
            <a:avLst/>
          </a:prstGeom>
          <a:noFill/>
          <a:ln>
            <a:noFill/>
          </a:ln>
        </p:spPr>
        <p:txBody>
          <a:bodyPr spcFirstLastPara="1" wrap="square" lIns="0" tIns="0" rIns="0" bIns="0" anchor="ctr" anchorCtr="0">
            <a:noAutofit/>
          </a:bodyPr>
          <a:lstStyle>
            <a:lvl1pPr marR="95998" lvl="0" rtl="0">
              <a:spcBef>
                <a:spcPts val="0"/>
              </a:spcBef>
              <a:spcAft>
                <a:spcPts val="0"/>
              </a:spcAft>
              <a:buSzPts val="1400"/>
              <a:buNone/>
              <a:defRPr sz="3200" i="0">
                <a:solidFill>
                  <a:srgbClr val="F3F3F3"/>
                </a:solidFill>
              </a:defRPr>
            </a:lvl1pPr>
            <a:lvl2pPr lvl="1" rtl="0">
              <a:spcBef>
                <a:spcPts val="0"/>
              </a:spcBef>
              <a:spcAft>
                <a:spcPts val="0"/>
              </a:spcAft>
              <a:buSzPts val="1400"/>
              <a:buNone/>
              <a:defRPr sz="1867"/>
            </a:lvl2pPr>
            <a:lvl3pPr lvl="2" rtl="0">
              <a:spcBef>
                <a:spcPts val="0"/>
              </a:spcBef>
              <a:spcAft>
                <a:spcPts val="0"/>
              </a:spcAft>
              <a:buSzPts val="1400"/>
              <a:buNone/>
              <a:defRPr sz="1867"/>
            </a:lvl3pPr>
            <a:lvl4pPr lvl="3" rtl="0">
              <a:spcBef>
                <a:spcPts val="0"/>
              </a:spcBef>
              <a:spcAft>
                <a:spcPts val="0"/>
              </a:spcAft>
              <a:buSzPts val="1400"/>
              <a:buNone/>
              <a:defRPr sz="1867"/>
            </a:lvl4pPr>
            <a:lvl5pPr lvl="4" rtl="0">
              <a:spcBef>
                <a:spcPts val="0"/>
              </a:spcBef>
              <a:spcAft>
                <a:spcPts val="0"/>
              </a:spcAft>
              <a:buSzPts val="1400"/>
              <a:buNone/>
              <a:defRPr sz="1867"/>
            </a:lvl5pPr>
            <a:lvl6pPr lvl="5" rtl="0">
              <a:spcBef>
                <a:spcPts val="0"/>
              </a:spcBef>
              <a:spcAft>
                <a:spcPts val="0"/>
              </a:spcAft>
              <a:buSzPts val="1400"/>
              <a:buNone/>
              <a:defRPr sz="1867"/>
            </a:lvl6pPr>
            <a:lvl7pPr lvl="6" rtl="0">
              <a:spcBef>
                <a:spcPts val="0"/>
              </a:spcBef>
              <a:spcAft>
                <a:spcPts val="0"/>
              </a:spcAft>
              <a:buSzPts val="1400"/>
              <a:buNone/>
              <a:defRPr sz="1867"/>
            </a:lvl7pPr>
            <a:lvl8pPr lvl="7" rtl="0">
              <a:spcBef>
                <a:spcPts val="0"/>
              </a:spcBef>
              <a:spcAft>
                <a:spcPts val="0"/>
              </a:spcAft>
              <a:buSzPts val="1400"/>
              <a:buNone/>
              <a:defRPr sz="1867"/>
            </a:lvl8pPr>
            <a:lvl9pPr lvl="8" rtl="0">
              <a:spcBef>
                <a:spcPts val="0"/>
              </a:spcBef>
              <a:spcAft>
                <a:spcPts val="0"/>
              </a:spcAft>
              <a:buSzPts val="1400"/>
              <a:buNone/>
              <a:defRPr sz="1867"/>
            </a:lvl9pPr>
          </a:lstStyle>
          <a:p>
            <a:endParaRPr/>
          </a:p>
        </p:txBody>
      </p:sp>
      <p:sp>
        <p:nvSpPr>
          <p:cNvPr id="49" name="Google Shape;49;p14"/>
          <p:cNvSpPr txBox="1">
            <a:spLocks noGrp="1"/>
          </p:cNvSpPr>
          <p:nvPr>
            <p:ph type="subTitle" idx="7"/>
          </p:nvPr>
        </p:nvSpPr>
        <p:spPr>
          <a:xfrm>
            <a:off x="8134100" y="4273409"/>
            <a:ext cx="3118800" cy="85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F3F3F3"/>
                </a:solidFill>
              </a:defRPr>
            </a:lvl1pPr>
            <a:lvl2pPr lvl="1" rtl="0">
              <a:spcBef>
                <a:spcPts val="2133"/>
              </a:spcBef>
              <a:spcAft>
                <a:spcPts val="0"/>
              </a:spcAft>
              <a:buNone/>
              <a:defRPr sz="1867">
                <a:solidFill>
                  <a:srgbClr val="F3F3F3"/>
                </a:solidFill>
              </a:defRPr>
            </a:lvl2pPr>
            <a:lvl3pPr lvl="2" rtl="0">
              <a:spcBef>
                <a:spcPts val="2133"/>
              </a:spcBef>
              <a:spcAft>
                <a:spcPts val="0"/>
              </a:spcAft>
              <a:buNone/>
              <a:defRPr sz="1867">
                <a:solidFill>
                  <a:srgbClr val="F3F3F3"/>
                </a:solidFill>
              </a:defRPr>
            </a:lvl3pPr>
            <a:lvl4pPr lvl="3" rtl="0">
              <a:spcBef>
                <a:spcPts val="2133"/>
              </a:spcBef>
              <a:spcAft>
                <a:spcPts val="0"/>
              </a:spcAft>
              <a:buNone/>
              <a:defRPr sz="1867">
                <a:solidFill>
                  <a:srgbClr val="F3F3F3"/>
                </a:solidFill>
              </a:defRPr>
            </a:lvl4pPr>
            <a:lvl5pPr lvl="4" rtl="0">
              <a:spcBef>
                <a:spcPts val="2133"/>
              </a:spcBef>
              <a:spcAft>
                <a:spcPts val="0"/>
              </a:spcAft>
              <a:buNone/>
              <a:defRPr sz="1867">
                <a:solidFill>
                  <a:srgbClr val="F3F3F3"/>
                </a:solidFill>
              </a:defRPr>
            </a:lvl5pPr>
            <a:lvl6pPr lvl="5" rtl="0">
              <a:spcBef>
                <a:spcPts val="2133"/>
              </a:spcBef>
              <a:spcAft>
                <a:spcPts val="0"/>
              </a:spcAft>
              <a:buNone/>
              <a:defRPr sz="1867">
                <a:solidFill>
                  <a:srgbClr val="F3F3F3"/>
                </a:solidFill>
              </a:defRPr>
            </a:lvl6pPr>
            <a:lvl7pPr lvl="6" rtl="0">
              <a:spcBef>
                <a:spcPts val="2133"/>
              </a:spcBef>
              <a:spcAft>
                <a:spcPts val="0"/>
              </a:spcAft>
              <a:buNone/>
              <a:defRPr sz="1867">
                <a:solidFill>
                  <a:srgbClr val="F3F3F3"/>
                </a:solidFill>
              </a:defRPr>
            </a:lvl7pPr>
            <a:lvl8pPr lvl="7" rtl="0">
              <a:spcBef>
                <a:spcPts val="2133"/>
              </a:spcBef>
              <a:spcAft>
                <a:spcPts val="0"/>
              </a:spcAft>
              <a:buNone/>
              <a:defRPr sz="1867">
                <a:solidFill>
                  <a:srgbClr val="F3F3F3"/>
                </a:solidFill>
              </a:defRPr>
            </a:lvl8pPr>
            <a:lvl9pPr lvl="8" rtl="0">
              <a:spcBef>
                <a:spcPts val="2133"/>
              </a:spcBef>
              <a:spcAft>
                <a:spcPts val="2133"/>
              </a:spcAft>
              <a:buNone/>
              <a:defRPr sz="1867">
                <a:solidFill>
                  <a:srgbClr val="F3F3F3"/>
                </a:solidFill>
              </a:defRPr>
            </a:lvl9pPr>
          </a:lstStyle>
          <a:p>
            <a:endParaRPr/>
          </a:p>
        </p:txBody>
      </p:sp>
      <p:sp>
        <p:nvSpPr>
          <p:cNvPr id="50" name="Google Shape;50;p14"/>
          <p:cNvSpPr txBox="1">
            <a:spLocks noGrp="1"/>
          </p:cNvSpPr>
          <p:nvPr>
            <p:ph type="title" idx="8" hasCustomPrompt="1"/>
          </p:nvPr>
        </p:nvSpPr>
        <p:spPr>
          <a:xfrm>
            <a:off x="2612449" y="4219067"/>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solidFill>
                  <a:srgbClr val="F3F3F3"/>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1" name="Google Shape;51;p14"/>
          <p:cNvSpPr txBox="1">
            <a:spLocks noGrp="1"/>
          </p:cNvSpPr>
          <p:nvPr>
            <p:ph type="title" idx="9" hasCustomPrompt="1"/>
          </p:nvPr>
        </p:nvSpPr>
        <p:spPr>
          <a:xfrm>
            <a:off x="939116" y="230713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solidFill>
                  <a:srgbClr val="F3F3F3"/>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2" name="Google Shape;52;p14"/>
          <p:cNvSpPr txBox="1">
            <a:spLocks noGrp="1"/>
          </p:cNvSpPr>
          <p:nvPr>
            <p:ph type="title" idx="13" hasCustomPrompt="1"/>
          </p:nvPr>
        </p:nvSpPr>
        <p:spPr>
          <a:xfrm>
            <a:off x="7072000" y="4244843"/>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solidFill>
                  <a:srgbClr val="F3F3F3"/>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
        <p:nvSpPr>
          <p:cNvPr id="53" name="Google Shape;53;p14"/>
          <p:cNvSpPr txBox="1">
            <a:spLocks noGrp="1"/>
          </p:cNvSpPr>
          <p:nvPr>
            <p:ph type="title" idx="14" hasCustomPrompt="1"/>
          </p:nvPr>
        </p:nvSpPr>
        <p:spPr>
          <a:xfrm>
            <a:off x="5398549" y="2292284"/>
            <a:ext cx="800000" cy="56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200">
                <a:solidFill>
                  <a:srgbClr val="F3F3F3"/>
                </a:solidFill>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r>
              <a:t>xx%</a:t>
            </a:r>
          </a:p>
        </p:txBody>
      </p:sp>
    </p:spTree>
    <p:extLst>
      <p:ext uri="{BB962C8B-B14F-4D97-AF65-F5344CB8AC3E}">
        <p14:creationId xmlns:p14="http://schemas.microsoft.com/office/powerpoint/2010/main" val="2248094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2301233"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solidFill>
                  <a:srgbClr val="F3F3F3"/>
                </a:solidFill>
              </a:defRPr>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7737999" y="25257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solidFill>
                  <a:srgbClr val="F3F3F3"/>
                </a:solidFill>
              </a:defRPr>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2301233"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solidFill>
                  <a:srgbClr val="F3F3F3"/>
                </a:solidFill>
              </a:defRPr>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7737999" y="4655267"/>
            <a:ext cx="2944800" cy="93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867">
                <a:solidFill>
                  <a:srgbClr val="F3F3F3"/>
                </a:solidFill>
              </a:defRPr>
            </a:lvl1pPr>
            <a:lvl2pPr lvl="1"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4000">
                <a:solidFill>
                  <a:srgbClr val="F3F3F3"/>
                </a:solidFill>
              </a:defRPr>
            </a:lvl1pPr>
            <a:lvl2pPr lvl="1" algn="ctr" rtl="0">
              <a:spcBef>
                <a:spcPts val="0"/>
              </a:spcBef>
              <a:spcAft>
                <a:spcPts val="0"/>
              </a:spcAft>
              <a:buClr>
                <a:srgbClr val="F3F3F3"/>
              </a:buClr>
              <a:buSzPts val="3000"/>
              <a:buNone/>
              <a:defRPr sz="4000">
                <a:solidFill>
                  <a:srgbClr val="F3F3F3"/>
                </a:solidFill>
              </a:defRPr>
            </a:lvl2pPr>
            <a:lvl3pPr lvl="2" algn="ctr" rtl="0">
              <a:spcBef>
                <a:spcPts val="0"/>
              </a:spcBef>
              <a:spcAft>
                <a:spcPts val="0"/>
              </a:spcAft>
              <a:buClr>
                <a:srgbClr val="F3F3F3"/>
              </a:buClr>
              <a:buSzPts val="3000"/>
              <a:buNone/>
              <a:defRPr sz="4000">
                <a:solidFill>
                  <a:srgbClr val="F3F3F3"/>
                </a:solidFill>
              </a:defRPr>
            </a:lvl3pPr>
            <a:lvl4pPr lvl="3" algn="ctr" rtl="0">
              <a:spcBef>
                <a:spcPts val="0"/>
              </a:spcBef>
              <a:spcAft>
                <a:spcPts val="0"/>
              </a:spcAft>
              <a:buClr>
                <a:srgbClr val="F3F3F3"/>
              </a:buClr>
              <a:buSzPts val="3000"/>
              <a:buNone/>
              <a:defRPr sz="4000">
                <a:solidFill>
                  <a:srgbClr val="F3F3F3"/>
                </a:solidFill>
              </a:defRPr>
            </a:lvl4pPr>
            <a:lvl5pPr lvl="4" algn="ctr" rtl="0">
              <a:spcBef>
                <a:spcPts val="0"/>
              </a:spcBef>
              <a:spcAft>
                <a:spcPts val="0"/>
              </a:spcAft>
              <a:buClr>
                <a:srgbClr val="F3F3F3"/>
              </a:buClr>
              <a:buSzPts val="3000"/>
              <a:buNone/>
              <a:defRPr sz="4000">
                <a:solidFill>
                  <a:srgbClr val="F3F3F3"/>
                </a:solidFill>
              </a:defRPr>
            </a:lvl5pPr>
            <a:lvl6pPr lvl="5" algn="ctr" rtl="0">
              <a:spcBef>
                <a:spcPts val="0"/>
              </a:spcBef>
              <a:spcAft>
                <a:spcPts val="0"/>
              </a:spcAft>
              <a:buClr>
                <a:srgbClr val="F3F3F3"/>
              </a:buClr>
              <a:buSzPts val="3000"/>
              <a:buNone/>
              <a:defRPr sz="4000">
                <a:solidFill>
                  <a:srgbClr val="F3F3F3"/>
                </a:solidFill>
              </a:defRPr>
            </a:lvl6pPr>
            <a:lvl7pPr lvl="6" algn="ctr" rtl="0">
              <a:spcBef>
                <a:spcPts val="0"/>
              </a:spcBef>
              <a:spcAft>
                <a:spcPts val="0"/>
              </a:spcAft>
              <a:buClr>
                <a:srgbClr val="F3F3F3"/>
              </a:buClr>
              <a:buSzPts val="3000"/>
              <a:buNone/>
              <a:defRPr sz="4000">
                <a:solidFill>
                  <a:srgbClr val="F3F3F3"/>
                </a:solidFill>
              </a:defRPr>
            </a:lvl7pPr>
            <a:lvl8pPr lvl="7" algn="ctr" rtl="0">
              <a:spcBef>
                <a:spcPts val="0"/>
              </a:spcBef>
              <a:spcAft>
                <a:spcPts val="0"/>
              </a:spcAft>
              <a:buClr>
                <a:srgbClr val="F3F3F3"/>
              </a:buClr>
              <a:buSzPts val="3000"/>
              <a:buNone/>
              <a:defRPr sz="4000">
                <a:solidFill>
                  <a:srgbClr val="F3F3F3"/>
                </a:solidFill>
              </a:defRPr>
            </a:lvl8pPr>
            <a:lvl9pPr lvl="8" algn="ctr" rtl="0">
              <a:spcBef>
                <a:spcPts val="0"/>
              </a:spcBef>
              <a:spcAft>
                <a:spcPts val="0"/>
              </a:spcAft>
              <a:buClr>
                <a:srgbClr val="F3F3F3"/>
              </a:buClr>
              <a:buSzPts val="3000"/>
              <a:buNone/>
              <a:defRPr sz="4000">
                <a:solidFill>
                  <a:srgbClr val="F3F3F3"/>
                </a:solidFill>
              </a:defRPr>
            </a:lvl9pPr>
          </a:lstStyle>
          <a:p>
            <a:endParaRPr/>
          </a:p>
        </p:txBody>
      </p:sp>
    </p:spTree>
    <p:extLst>
      <p:ext uri="{BB962C8B-B14F-4D97-AF65-F5344CB8AC3E}">
        <p14:creationId xmlns:p14="http://schemas.microsoft.com/office/powerpoint/2010/main" val="1810814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12930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solidFill>
                  <a:srgbClr val="F3F3F3"/>
                </a:solidFill>
              </a:defRPr>
            </a:lvl1pPr>
            <a:lvl2pPr lvl="1" algn="ctr" rtl="0">
              <a:lnSpc>
                <a:spcPct val="100000"/>
              </a:lnSpc>
              <a:spcBef>
                <a:spcPts val="2133"/>
              </a:spcBef>
              <a:spcAft>
                <a:spcPts val="0"/>
              </a:spcAft>
              <a:buNone/>
              <a:defRPr sz="1867">
                <a:solidFill>
                  <a:srgbClr val="F3F3F3"/>
                </a:solidFill>
              </a:defRPr>
            </a:lvl2pPr>
            <a:lvl3pPr lvl="2" algn="ctr" rtl="0">
              <a:lnSpc>
                <a:spcPct val="100000"/>
              </a:lnSpc>
              <a:spcBef>
                <a:spcPts val="2133"/>
              </a:spcBef>
              <a:spcAft>
                <a:spcPts val="0"/>
              </a:spcAft>
              <a:buNone/>
              <a:defRPr sz="1867">
                <a:solidFill>
                  <a:srgbClr val="F3F3F3"/>
                </a:solidFill>
              </a:defRPr>
            </a:lvl3pPr>
            <a:lvl4pPr lvl="3" algn="ctr" rtl="0">
              <a:lnSpc>
                <a:spcPct val="100000"/>
              </a:lnSpc>
              <a:spcBef>
                <a:spcPts val="2133"/>
              </a:spcBef>
              <a:spcAft>
                <a:spcPts val="0"/>
              </a:spcAft>
              <a:buNone/>
              <a:defRPr sz="1867">
                <a:solidFill>
                  <a:srgbClr val="F3F3F3"/>
                </a:solidFill>
              </a:defRPr>
            </a:lvl4pPr>
            <a:lvl5pPr lvl="4" algn="ctr" rtl="0">
              <a:lnSpc>
                <a:spcPct val="100000"/>
              </a:lnSpc>
              <a:spcBef>
                <a:spcPts val="2133"/>
              </a:spcBef>
              <a:spcAft>
                <a:spcPts val="0"/>
              </a:spcAft>
              <a:buNone/>
              <a:defRPr sz="1867">
                <a:solidFill>
                  <a:srgbClr val="F3F3F3"/>
                </a:solidFill>
              </a:defRPr>
            </a:lvl5pPr>
            <a:lvl6pPr lvl="5" algn="ctr" rtl="0">
              <a:lnSpc>
                <a:spcPct val="100000"/>
              </a:lnSpc>
              <a:spcBef>
                <a:spcPts val="2133"/>
              </a:spcBef>
              <a:spcAft>
                <a:spcPts val="0"/>
              </a:spcAft>
              <a:buNone/>
              <a:defRPr sz="1867">
                <a:solidFill>
                  <a:srgbClr val="F3F3F3"/>
                </a:solidFill>
              </a:defRPr>
            </a:lvl6pPr>
            <a:lvl7pPr lvl="6" algn="ctr" rtl="0">
              <a:lnSpc>
                <a:spcPct val="100000"/>
              </a:lnSpc>
              <a:spcBef>
                <a:spcPts val="2133"/>
              </a:spcBef>
              <a:spcAft>
                <a:spcPts val="0"/>
              </a:spcAft>
              <a:buNone/>
              <a:defRPr sz="1867">
                <a:solidFill>
                  <a:srgbClr val="F3F3F3"/>
                </a:solidFill>
              </a:defRPr>
            </a:lvl7pPr>
            <a:lvl8pPr lvl="7" algn="ctr" rtl="0">
              <a:lnSpc>
                <a:spcPct val="100000"/>
              </a:lnSpc>
              <a:spcBef>
                <a:spcPts val="2133"/>
              </a:spcBef>
              <a:spcAft>
                <a:spcPts val="0"/>
              </a:spcAft>
              <a:buNone/>
              <a:defRPr sz="1867">
                <a:solidFill>
                  <a:srgbClr val="F3F3F3"/>
                </a:solidFill>
              </a:defRPr>
            </a:lvl8pPr>
            <a:lvl9pPr lvl="8" algn="ctr" rtl="0">
              <a:lnSpc>
                <a:spcPct val="100000"/>
              </a:lnSpc>
              <a:spcBef>
                <a:spcPts val="2133"/>
              </a:spcBef>
              <a:spcAft>
                <a:spcPts val="2133"/>
              </a:spcAft>
              <a:buNone/>
              <a:defRPr sz="1867">
                <a:solidFill>
                  <a:srgbClr val="F3F3F3"/>
                </a:solidFill>
              </a:defRPr>
            </a:lvl9pPr>
          </a:lstStyle>
          <a:p>
            <a:endParaRPr/>
          </a:p>
        </p:txBody>
      </p:sp>
      <p:sp>
        <p:nvSpPr>
          <p:cNvPr id="62" name="Google Shape;62;p16"/>
          <p:cNvSpPr txBox="1">
            <a:spLocks noGrp="1"/>
          </p:cNvSpPr>
          <p:nvPr>
            <p:ph type="subTitle" idx="2"/>
          </p:nvPr>
        </p:nvSpPr>
        <p:spPr>
          <a:xfrm>
            <a:off x="7948151"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solidFill>
                  <a:srgbClr val="F3F3F3"/>
                </a:solidFill>
              </a:defRPr>
            </a:lvl1pPr>
            <a:lvl2pPr lvl="1" algn="ctr" rtl="0">
              <a:lnSpc>
                <a:spcPct val="100000"/>
              </a:lnSpc>
              <a:spcBef>
                <a:spcPts val="2133"/>
              </a:spcBef>
              <a:spcAft>
                <a:spcPts val="0"/>
              </a:spcAft>
              <a:buNone/>
              <a:defRPr sz="1867">
                <a:solidFill>
                  <a:srgbClr val="F3F3F3"/>
                </a:solidFill>
              </a:defRPr>
            </a:lvl2pPr>
            <a:lvl3pPr lvl="2" algn="ctr" rtl="0">
              <a:lnSpc>
                <a:spcPct val="100000"/>
              </a:lnSpc>
              <a:spcBef>
                <a:spcPts val="2133"/>
              </a:spcBef>
              <a:spcAft>
                <a:spcPts val="0"/>
              </a:spcAft>
              <a:buNone/>
              <a:defRPr sz="1867">
                <a:solidFill>
                  <a:srgbClr val="F3F3F3"/>
                </a:solidFill>
              </a:defRPr>
            </a:lvl3pPr>
            <a:lvl4pPr lvl="3" algn="ctr" rtl="0">
              <a:lnSpc>
                <a:spcPct val="100000"/>
              </a:lnSpc>
              <a:spcBef>
                <a:spcPts val="2133"/>
              </a:spcBef>
              <a:spcAft>
                <a:spcPts val="0"/>
              </a:spcAft>
              <a:buNone/>
              <a:defRPr sz="1867">
                <a:solidFill>
                  <a:srgbClr val="F3F3F3"/>
                </a:solidFill>
              </a:defRPr>
            </a:lvl4pPr>
            <a:lvl5pPr lvl="4" algn="ctr" rtl="0">
              <a:lnSpc>
                <a:spcPct val="100000"/>
              </a:lnSpc>
              <a:spcBef>
                <a:spcPts val="2133"/>
              </a:spcBef>
              <a:spcAft>
                <a:spcPts val="0"/>
              </a:spcAft>
              <a:buNone/>
              <a:defRPr sz="1867">
                <a:solidFill>
                  <a:srgbClr val="F3F3F3"/>
                </a:solidFill>
              </a:defRPr>
            </a:lvl5pPr>
            <a:lvl6pPr lvl="5" algn="ctr" rtl="0">
              <a:lnSpc>
                <a:spcPct val="100000"/>
              </a:lnSpc>
              <a:spcBef>
                <a:spcPts val="2133"/>
              </a:spcBef>
              <a:spcAft>
                <a:spcPts val="0"/>
              </a:spcAft>
              <a:buNone/>
              <a:defRPr sz="1867">
                <a:solidFill>
                  <a:srgbClr val="F3F3F3"/>
                </a:solidFill>
              </a:defRPr>
            </a:lvl6pPr>
            <a:lvl7pPr lvl="6" algn="ctr" rtl="0">
              <a:lnSpc>
                <a:spcPct val="100000"/>
              </a:lnSpc>
              <a:spcBef>
                <a:spcPts val="2133"/>
              </a:spcBef>
              <a:spcAft>
                <a:spcPts val="0"/>
              </a:spcAft>
              <a:buNone/>
              <a:defRPr sz="1867">
                <a:solidFill>
                  <a:srgbClr val="F3F3F3"/>
                </a:solidFill>
              </a:defRPr>
            </a:lvl7pPr>
            <a:lvl8pPr lvl="7" algn="ctr" rtl="0">
              <a:lnSpc>
                <a:spcPct val="100000"/>
              </a:lnSpc>
              <a:spcBef>
                <a:spcPts val="2133"/>
              </a:spcBef>
              <a:spcAft>
                <a:spcPts val="0"/>
              </a:spcAft>
              <a:buNone/>
              <a:defRPr sz="1867">
                <a:solidFill>
                  <a:srgbClr val="F3F3F3"/>
                </a:solidFill>
              </a:defRPr>
            </a:lvl8pPr>
            <a:lvl9pPr lvl="8" algn="ctr" rtl="0">
              <a:lnSpc>
                <a:spcPct val="100000"/>
              </a:lnSpc>
              <a:spcBef>
                <a:spcPts val="2133"/>
              </a:spcBef>
              <a:spcAft>
                <a:spcPts val="2133"/>
              </a:spcAft>
              <a:buNone/>
              <a:defRPr sz="1867">
                <a:solidFill>
                  <a:srgbClr val="F3F3F3"/>
                </a:solidFill>
              </a:defRPr>
            </a:lvl9pPr>
          </a:lstStyle>
          <a:p>
            <a:endParaRPr/>
          </a:p>
        </p:txBody>
      </p:sp>
      <p:sp>
        <p:nvSpPr>
          <p:cNvPr id="63" name="Google Shape;63;p16"/>
          <p:cNvSpPr txBox="1">
            <a:spLocks noGrp="1"/>
          </p:cNvSpPr>
          <p:nvPr>
            <p:ph type="subTitle" idx="3"/>
          </p:nvPr>
        </p:nvSpPr>
        <p:spPr>
          <a:xfrm>
            <a:off x="4620017" y="3506867"/>
            <a:ext cx="2950800" cy="14584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solidFill>
                  <a:srgbClr val="F3F3F3"/>
                </a:solidFill>
              </a:defRPr>
            </a:lvl1pPr>
            <a:lvl2pPr lvl="1" algn="ctr" rtl="0">
              <a:lnSpc>
                <a:spcPct val="100000"/>
              </a:lnSpc>
              <a:spcBef>
                <a:spcPts val="2133"/>
              </a:spcBef>
              <a:spcAft>
                <a:spcPts val="0"/>
              </a:spcAft>
              <a:buNone/>
              <a:defRPr sz="1867">
                <a:solidFill>
                  <a:srgbClr val="F3F3F3"/>
                </a:solidFill>
              </a:defRPr>
            </a:lvl2pPr>
            <a:lvl3pPr lvl="2" algn="ctr" rtl="0">
              <a:lnSpc>
                <a:spcPct val="100000"/>
              </a:lnSpc>
              <a:spcBef>
                <a:spcPts val="2133"/>
              </a:spcBef>
              <a:spcAft>
                <a:spcPts val="0"/>
              </a:spcAft>
              <a:buNone/>
              <a:defRPr sz="1867">
                <a:solidFill>
                  <a:srgbClr val="F3F3F3"/>
                </a:solidFill>
              </a:defRPr>
            </a:lvl3pPr>
            <a:lvl4pPr lvl="3" algn="ctr" rtl="0">
              <a:lnSpc>
                <a:spcPct val="100000"/>
              </a:lnSpc>
              <a:spcBef>
                <a:spcPts val="2133"/>
              </a:spcBef>
              <a:spcAft>
                <a:spcPts val="0"/>
              </a:spcAft>
              <a:buNone/>
              <a:defRPr sz="1867">
                <a:solidFill>
                  <a:srgbClr val="F3F3F3"/>
                </a:solidFill>
              </a:defRPr>
            </a:lvl4pPr>
            <a:lvl5pPr lvl="4" algn="ctr" rtl="0">
              <a:lnSpc>
                <a:spcPct val="100000"/>
              </a:lnSpc>
              <a:spcBef>
                <a:spcPts val="2133"/>
              </a:spcBef>
              <a:spcAft>
                <a:spcPts val="0"/>
              </a:spcAft>
              <a:buNone/>
              <a:defRPr sz="1867">
                <a:solidFill>
                  <a:srgbClr val="F3F3F3"/>
                </a:solidFill>
              </a:defRPr>
            </a:lvl5pPr>
            <a:lvl6pPr lvl="5" algn="ctr" rtl="0">
              <a:lnSpc>
                <a:spcPct val="100000"/>
              </a:lnSpc>
              <a:spcBef>
                <a:spcPts val="2133"/>
              </a:spcBef>
              <a:spcAft>
                <a:spcPts val="0"/>
              </a:spcAft>
              <a:buNone/>
              <a:defRPr sz="1867">
                <a:solidFill>
                  <a:srgbClr val="F3F3F3"/>
                </a:solidFill>
              </a:defRPr>
            </a:lvl6pPr>
            <a:lvl7pPr lvl="6" algn="ctr" rtl="0">
              <a:lnSpc>
                <a:spcPct val="100000"/>
              </a:lnSpc>
              <a:spcBef>
                <a:spcPts val="2133"/>
              </a:spcBef>
              <a:spcAft>
                <a:spcPts val="0"/>
              </a:spcAft>
              <a:buNone/>
              <a:defRPr sz="1867">
                <a:solidFill>
                  <a:srgbClr val="F3F3F3"/>
                </a:solidFill>
              </a:defRPr>
            </a:lvl7pPr>
            <a:lvl8pPr lvl="7" algn="ctr" rtl="0">
              <a:lnSpc>
                <a:spcPct val="100000"/>
              </a:lnSpc>
              <a:spcBef>
                <a:spcPts val="2133"/>
              </a:spcBef>
              <a:spcAft>
                <a:spcPts val="0"/>
              </a:spcAft>
              <a:buNone/>
              <a:defRPr sz="1867">
                <a:solidFill>
                  <a:srgbClr val="F3F3F3"/>
                </a:solidFill>
              </a:defRPr>
            </a:lvl8pPr>
            <a:lvl9pPr lvl="8" algn="ctr" rtl="0">
              <a:lnSpc>
                <a:spcPct val="100000"/>
              </a:lnSpc>
              <a:spcBef>
                <a:spcPts val="2133"/>
              </a:spcBef>
              <a:spcAft>
                <a:spcPts val="2133"/>
              </a:spcAft>
              <a:buNone/>
              <a:defRPr sz="1867">
                <a:solidFill>
                  <a:srgbClr val="F3F3F3"/>
                </a:solidFill>
              </a:defRPr>
            </a:lvl9pPr>
          </a:lstStyle>
          <a:p>
            <a:endParaRPr/>
          </a:p>
        </p:txBody>
      </p:sp>
      <p:sp>
        <p:nvSpPr>
          <p:cNvPr id="64" name="Google Shape;64;p16"/>
          <p:cNvSpPr txBox="1">
            <a:spLocks noGrp="1"/>
          </p:cNvSpPr>
          <p:nvPr>
            <p:ph type="title"/>
          </p:nvPr>
        </p:nvSpPr>
        <p:spPr>
          <a:xfrm>
            <a:off x="12801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solidFill>
                  <a:srgbClr val="F3F3F3"/>
                </a:solidFill>
              </a:defRPr>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5" name="Google Shape;65;p16"/>
          <p:cNvSpPr txBox="1">
            <a:spLocks noGrp="1"/>
          </p:cNvSpPr>
          <p:nvPr>
            <p:ph type="title" idx="4"/>
          </p:nvPr>
        </p:nvSpPr>
        <p:spPr>
          <a:xfrm>
            <a:off x="883825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solidFill>
                  <a:srgbClr val="F3F3F3"/>
                </a:solidFill>
              </a:defRPr>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6" name="Google Shape;66;p16"/>
          <p:cNvSpPr txBox="1">
            <a:spLocks noGrp="1"/>
          </p:cNvSpPr>
          <p:nvPr>
            <p:ph type="title" idx="5"/>
          </p:nvPr>
        </p:nvSpPr>
        <p:spPr>
          <a:xfrm>
            <a:off x="5073781" y="4965267"/>
            <a:ext cx="2052400" cy="5356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2400" i="0">
                <a:solidFill>
                  <a:srgbClr val="F3F3F3"/>
                </a:solidFill>
              </a:defRPr>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67" name="Google Shape;67;p16"/>
          <p:cNvSpPr txBox="1">
            <a:spLocks noGrp="1"/>
          </p:cNvSpPr>
          <p:nvPr>
            <p:ph type="title" idx="6"/>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4000">
                <a:solidFill>
                  <a:srgbClr val="F3F3F3"/>
                </a:solidFill>
              </a:defRPr>
            </a:lvl1pPr>
            <a:lvl2pPr lvl="1" algn="ctr" rtl="0">
              <a:spcBef>
                <a:spcPts val="0"/>
              </a:spcBef>
              <a:spcAft>
                <a:spcPts val="0"/>
              </a:spcAft>
              <a:buClr>
                <a:srgbClr val="F3F3F3"/>
              </a:buClr>
              <a:buSzPts val="3000"/>
              <a:buNone/>
              <a:defRPr sz="4000">
                <a:solidFill>
                  <a:srgbClr val="F3F3F3"/>
                </a:solidFill>
              </a:defRPr>
            </a:lvl2pPr>
            <a:lvl3pPr lvl="2" algn="ctr" rtl="0">
              <a:spcBef>
                <a:spcPts val="0"/>
              </a:spcBef>
              <a:spcAft>
                <a:spcPts val="0"/>
              </a:spcAft>
              <a:buClr>
                <a:srgbClr val="F3F3F3"/>
              </a:buClr>
              <a:buSzPts val="3000"/>
              <a:buNone/>
              <a:defRPr sz="4000">
                <a:solidFill>
                  <a:srgbClr val="F3F3F3"/>
                </a:solidFill>
              </a:defRPr>
            </a:lvl3pPr>
            <a:lvl4pPr lvl="3" algn="ctr" rtl="0">
              <a:spcBef>
                <a:spcPts val="0"/>
              </a:spcBef>
              <a:spcAft>
                <a:spcPts val="0"/>
              </a:spcAft>
              <a:buClr>
                <a:srgbClr val="F3F3F3"/>
              </a:buClr>
              <a:buSzPts val="3000"/>
              <a:buNone/>
              <a:defRPr sz="4000">
                <a:solidFill>
                  <a:srgbClr val="F3F3F3"/>
                </a:solidFill>
              </a:defRPr>
            </a:lvl4pPr>
            <a:lvl5pPr lvl="4" algn="ctr" rtl="0">
              <a:spcBef>
                <a:spcPts val="0"/>
              </a:spcBef>
              <a:spcAft>
                <a:spcPts val="0"/>
              </a:spcAft>
              <a:buClr>
                <a:srgbClr val="F3F3F3"/>
              </a:buClr>
              <a:buSzPts val="3000"/>
              <a:buNone/>
              <a:defRPr sz="4000">
                <a:solidFill>
                  <a:srgbClr val="F3F3F3"/>
                </a:solidFill>
              </a:defRPr>
            </a:lvl5pPr>
            <a:lvl6pPr lvl="5" algn="ctr" rtl="0">
              <a:spcBef>
                <a:spcPts val="0"/>
              </a:spcBef>
              <a:spcAft>
                <a:spcPts val="0"/>
              </a:spcAft>
              <a:buClr>
                <a:srgbClr val="F3F3F3"/>
              </a:buClr>
              <a:buSzPts val="3000"/>
              <a:buNone/>
              <a:defRPr sz="4000">
                <a:solidFill>
                  <a:srgbClr val="F3F3F3"/>
                </a:solidFill>
              </a:defRPr>
            </a:lvl6pPr>
            <a:lvl7pPr lvl="6" algn="ctr" rtl="0">
              <a:spcBef>
                <a:spcPts val="0"/>
              </a:spcBef>
              <a:spcAft>
                <a:spcPts val="0"/>
              </a:spcAft>
              <a:buClr>
                <a:srgbClr val="F3F3F3"/>
              </a:buClr>
              <a:buSzPts val="3000"/>
              <a:buNone/>
              <a:defRPr sz="4000">
                <a:solidFill>
                  <a:srgbClr val="F3F3F3"/>
                </a:solidFill>
              </a:defRPr>
            </a:lvl7pPr>
            <a:lvl8pPr lvl="7" algn="ctr" rtl="0">
              <a:spcBef>
                <a:spcPts val="0"/>
              </a:spcBef>
              <a:spcAft>
                <a:spcPts val="0"/>
              </a:spcAft>
              <a:buClr>
                <a:srgbClr val="F3F3F3"/>
              </a:buClr>
              <a:buSzPts val="3000"/>
              <a:buNone/>
              <a:defRPr sz="4000">
                <a:solidFill>
                  <a:srgbClr val="F3F3F3"/>
                </a:solidFill>
              </a:defRPr>
            </a:lvl8pPr>
            <a:lvl9pPr lvl="8" algn="ctr" rtl="0">
              <a:spcBef>
                <a:spcPts val="0"/>
              </a:spcBef>
              <a:spcAft>
                <a:spcPts val="0"/>
              </a:spcAft>
              <a:buClr>
                <a:srgbClr val="F3F3F3"/>
              </a:buClr>
              <a:buSzPts val="3000"/>
              <a:buNone/>
              <a:defRPr sz="4000">
                <a:solidFill>
                  <a:srgbClr val="F3F3F3"/>
                </a:solidFill>
              </a:defRPr>
            </a:lvl9pPr>
          </a:lstStyle>
          <a:p>
            <a:endParaRPr/>
          </a:p>
        </p:txBody>
      </p:sp>
    </p:spTree>
    <p:extLst>
      <p:ext uri="{BB962C8B-B14F-4D97-AF65-F5344CB8AC3E}">
        <p14:creationId xmlns:p14="http://schemas.microsoft.com/office/powerpoint/2010/main" val="9963098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8008000" y="3093633"/>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0" name="Google Shape;70;p17"/>
          <p:cNvSpPr txBox="1">
            <a:spLocks noGrp="1"/>
          </p:cNvSpPr>
          <p:nvPr>
            <p:ph type="subTitle" idx="2"/>
          </p:nvPr>
        </p:nvSpPr>
        <p:spPr>
          <a:xfrm>
            <a:off x="8008000" y="4638155"/>
            <a:ext cx="2674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2133"/>
              </a:spcBef>
              <a:spcAft>
                <a:spcPts val="0"/>
              </a:spcAft>
              <a:buNone/>
              <a:defRPr sz="1600"/>
            </a:lvl2pPr>
            <a:lvl3pPr lvl="2" rtl="0">
              <a:lnSpc>
                <a:spcPct val="100000"/>
              </a:lnSpc>
              <a:spcBef>
                <a:spcPts val="2133"/>
              </a:spcBef>
              <a:spcAft>
                <a:spcPts val="0"/>
              </a:spcAft>
              <a:buNone/>
              <a:defRPr sz="1600"/>
            </a:lvl3pPr>
            <a:lvl4pPr lvl="3" rtl="0">
              <a:lnSpc>
                <a:spcPct val="100000"/>
              </a:lnSpc>
              <a:spcBef>
                <a:spcPts val="2133"/>
              </a:spcBef>
              <a:spcAft>
                <a:spcPts val="0"/>
              </a:spcAft>
              <a:buNone/>
              <a:defRPr sz="1600"/>
            </a:lvl4pPr>
            <a:lvl5pPr lvl="4" rtl="0">
              <a:lnSpc>
                <a:spcPct val="100000"/>
              </a:lnSpc>
              <a:spcBef>
                <a:spcPts val="2133"/>
              </a:spcBef>
              <a:spcAft>
                <a:spcPts val="0"/>
              </a:spcAft>
              <a:buNone/>
              <a:defRPr sz="1600"/>
            </a:lvl5pPr>
            <a:lvl6pPr lvl="5" rtl="0">
              <a:lnSpc>
                <a:spcPct val="100000"/>
              </a:lnSpc>
              <a:spcBef>
                <a:spcPts val="2133"/>
              </a:spcBef>
              <a:spcAft>
                <a:spcPts val="0"/>
              </a:spcAft>
              <a:buNone/>
              <a:defRPr sz="1600"/>
            </a:lvl6pPr>
            <a:lvl7pPr lvl="6" rtl="0">
              <a:lnSpc>
                <a:spcPct val="100000"/>
              </a:lnSpc>
              <a:spcBef>
                <a:spcPts val="2133"/>
              </a:spcBef>
              <a:spcAft>
                <a:spcPts val="0"/>
              </a:spcAft>
              <a:buNone/>
              <a:defRPr sz="1600"/>
            </a:lvl7pPr>
            <a:lvl8pPr lvl="7" rtl="0">
              <a:lnSpc>
                <a:spcPct val="100000"/>
              </a:lnSpc>
              <a:spcBef>
                <a:spcPts val="2133"/>
              </a:spcBef>
              <a:spcAft>
                <a:spcPts val="0"/>
              </a:spcAft>
              <a:buNone/>
              <a:defRPr sz="1600"/>
            </a:lvl8pPr>
            <a:lvl9pPr lvl="8" rtl="0">
              <a:lnSpc>
                <a:spcPct val="100000"/>
              </a:lnSpc>
              <a:spcBef>
                <a:spcPts val="2133"/>
              </a:spcBef>
              <a:spcAft>
                <a:spcPts val="2133"/>
              </a:spcAft>
              <a:buNone/>
              <a:defRPr sz="1600"/>
            </a:lvl9pPr>
          </a:lstStyle>
          <a:p>
            <a:endParaRPr/>
          </a:p>
        </p:txBody>
      </p:sp>
      <p:sp>
        <p:nvSpPr>
          <p:cNvPr id="71" name="Google Shape;71;p17"/>
          <p:cNvSpPr txBox="1">
            <a:spLocks noGrp="1"/>
          </p:cNvSpPr>
          <p:nvPr>
            <p:ph type="title" hasCustomPrompt="1"/>
          </p:nvPr>
        </p:nvSpPr>
        <p:spPr>
          <a:xfrm>
            <a:off x="8008000" y="2605367"/>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2" name="Google Shape;72;p17"/>
          <p:cNvSpPr txBox="1">
            <a:spLocks noGrp="1"/>
          </p:cNvSpPr>
          <p:nvPr>
            <p:ph type="title" idx="3" hasCustomPrompt="1"/>
          </p:nvPr>
        </p:nvSpPr>
        <p:spPr>
          <a:xfrm>
            <a:off x="8008000" y="4133965"/>
            <a:ext cx="1647200" cy="639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t>xx%</a:t>
            </a:r>
          </a:p>
        </p:txBody>
      </p:sp>
      <p:sp>
        <p:nvSpPr>
          <p:cNvPr id="73" name="Google Shape;73;p17"/>
          <p:cNvSpPr txBox="1">
            <a:spLocks noGrp="1"/>
          </p:cNvSpPr>
          <p:nvPr>
            <p:ph type="title" idx="4"/>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4000">
                <a:solidFill>
                  <a:srgbClr val="F3F3F3"/>
                </a:solidFill>
              </a:defRPr>
            </a:lvl1pPr>
            <a:lvl2pPr lvl="1" algn="ctr" rtl="0">
              <a:spcBef>
                <a:spcPts val="0"/>
              </a:spcBef>
              <a:spcAft>
                <a:spcPts val="0"/>
              </a:spcAft>
              <a:buClr>
                <a:srgbClr val="F3F3F3"/>
              </a:buClr>
              <a:buSzPts val="3000"/>
              <a:buNone/>
              <a:defRPr sz="4000">
                <a:solidFill>
                  <a:srgbClr val="F3F3F3"/>
                </a:solidFill>
              </a:defRPr>
            </a:lvl2pPr>
            <a:lvl3pPr lvl="2" algn="ctr" rtl="0">
              <a:spcBef>
                <a:spcPts val="0"/>
              </a:spcBef>
              <a:spcAft>
                <a:spcPts val="0"/>
              </a:spcAft>
              <a:buClr>
                <a:srgbClr val="F3F3F3"/>
              </a:buClr>
              <a:buSzPts val="3000"/>
              <a:buNone/>
              <a:defRPr sz="4000">
                <a:solidFill>
                  <a:srgbClr val="F3F3F3"/>
                </a:solidFill>
              </a:defRPr>
            </a:lvl3pPr>
            <a:lvl4pPr lvl="3" algn="ctr" rtl="0">
              <a:spcBef>
                <a:spcPts val="0"/>
              </a:spcBef>
              <a:spcAft>
                <a:spcPts val="0"/>
              </a:spcAft>
              <a:buClr>
                <a:srgbClr val="F3F3F3"/>
              </a:buClr>
              <a:buSzPts val="3000"/>
              <a:buNone/>
              <a:defRPr sz="4000">
                <a:solidFill>
                  <a:srgbClr val="F3F3F3"/>
                </a:solidFill>
              </a:defRPr>
            </a:lvl4pPr>
            <a:lvl5pPr lvl="4" algn="ctr" rtl="0">
              <a:spcBef>
                <a:spcPts val="0"/>
              </a:spcBef>
              <a:spcAft>
                <a:spcPts val="0"/>
              </a:spcAft>
              <a:buClr>
                <a:srgbClr val="F3F3F3"/>
              </a:buClr>
              <a:buSzPts val="3000"/>
              <a:buNone/>
              <a:defRPr sz="4000">
                <a:solidFill>
                  <a:srgbClr val="F3F3F3"/>
                </a:solidFill>
              </a:defRPr>
            </a:lvl5pPr>
            <a:lvl6pPr lvl="5" algn="ctr" rtl="0">
              <a:spcBef>
                <a:spcPts val="0"/>
              </a:spcBef>
              <a:spcAft>
                <a:spcPts val="0"/>
              </a:spcAft>
              <a:buClr>
                <a:srgbClr val="F3F3F3"/>
              </a:buClr>
              <a:buSzPts val="3000"/>
              <a:buNone/>
              <a:defRPr sz="4000">
                <a:solidFill>
                  <a:srgbClr val="F3F3F3"/>
                </a:solidFill>
              </a:defRPr>
            </a:lvl6pPr>
            <a:lvl7pPr lvl="6" algn="ctr" rtl="0">
              <a:spcBef>
                <a:spcPts val="0"/>
              </a:spcBef>
              <a:spcAft>
                <a:spcPts val="0"/>
              </a:spcAft>
              <a:buClr>
                <a:srgbClr val="F3F3F3"/>
              </a:buClr>
              <a:buSzPts val="3000"/>
              <a:buNone/>
              <a:defRPr sz="4000">
                <a:solidFill>
                  <a:srgbClr val="F3F3F3"/>
                </a:solidFill>
              </a:defRPr>
            </a:lvl7pPr>
            <a:lvl8pPr lvl="7" algn="ctr" rtl="0">
              <a:spcBef>
                <a:spcPts val="0"/>
              </a:spcBef>
              <a:spcAft>
                <a:spcPts val="0"/>
              </a:spcAft>
              <a:buClr>
                <a:srgbClr val="F3F3F3"/>
              </a:buClr>
              <a:buSzPts val="3000"/>
              <a:buNone/>
              <a:defRPr sz="4000">
                <a:solidFill>
                  <a:srgbClr val="F3F3F3"/>
                </a:solidFill>
              </a:defRPr>
            </a:lvl8pPr>
            <a:lvl9pPr lvl="8" algn="ctr" rtl="0">
              <a:spcBef>
                <a:spcPts val="0"/>
              </a:spcBef>
              <a:spcAft>
                <a:spcPts val="0"/>
              </a:spcAft>
              <a:buClr>
                <a:srgbClr val="F3F3F3"/>
              </a:buClr>
              <a:buSzPts val="3000"/>
              <a:buNone/>
              <a:defRPr sz="4000">
                <a:solidFill>
                  <a:srgbClr val="F3F3F3"/>
                </a:solidFill>
              </a:defRPr>
            </a:lvl9pPr>
          </a:lstStyle>
          <a:p>
            <a:endParaRPr/>
          </a:p>
        </p:txBody>
      </p:sp>
    </p:spTree>
    <p:extLst>
      <p:ext uri="{BB962C8B-B14F-4D97-AF65-F5344CB8AC3E}">
        <p14:creationId xmlns:p14="http://schemas.microsoft.com/office/powerpoint/2010/main" val="1508604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221633"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solidFill>
                  <a:srgbClr val="F3F3F3"/>
                </a:solidFill>
              </a:defRPr>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6" name="Google Shape;76;p18"/>
          <p:cNvSpPr txBox="1">
            <a:spLocks noGrp="1"/>
          </p:cNvSpPr>
          <p:nvPr>
            <p:ph type="subTitle" idx="1"/>
          </p:nvPr>
        </p:nvSpPr>
        <p:spPr>
          <a:xfrm>
            <a:off x="1048367" y="2545933"/>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solidFill>
                  <a:srgbClr val="F3F3F3"/>
                </a:solidFill>
              </a:defRPr>
            </a:lvl1pPr>
            <a:lvl2pPr lvl="1" algn="ctr" rtl="0">
              <a:lnSpc>
                <a:spcPct val="100000"/>
              </a:lnSpc>
              <a:spcBef>
                <a:spcPts val="2133"/>
              </a:spcBef>
              <a:spcAft>
                <a:spcPts val="0"/>
              </a:spcAft>
              <a:buNone/>
              <a:defRPr sz="1867">
                <a:solidFill>
                  <a:srgbClr val="F3F3F3"/>
                </a:solidFill>
              </a:defRPr>
            </a:lvl2pPr>
            <a:lvl3pPr lvl="2" algn="ctr" rtl="0">
              <a:lnSpc>
                <a:spcPct val="100000"/>
              </a:lnSpc>
              <a:spcBef>
                <a:spcPts val="2133"/>
              </a:spcBef>
              <a:spcAft>
                <a:spcPts val="0"/>
              </a:spcAft>
              <a:buNone/>
              <a:defRPr sz="1867">
                <a:solidFill>
                  <a:srgbClr val="F3F3F3"/>
                </a:solidFill>
              </a:defRPr>
            </a:lvl3pPr>
            <a:lvl4pPr lvl="3" algn="ctr" rtl="0">
              <a:lnSpc>
                <a:spcPct val="100000"/>
              </a:lnSpc>
              <a:spcBef>
                <a:spcPts val="2133"/>
              </a:spcBef>
              <a:spcAft>
                <a:spcPts val="0"/>
              </a:spcAft>
              <a:buNone/>
              <a:defRPr sz="1867">
                <a:solidFill>
                  <a:srgbClr val="F3F3F3"/>
                </a:solidFill>
              </a:defRPr>
            </a:lvl4pPr>
            <a:lvl5pPr lvl="4" algn="ctr" rtl="0">
              <a:lnSpc>
                <a:spcPct val="100000"/>
              </a:lnSpc>
              <a:spcBef>
                <a:spcPts val="2133"/>
              </a:spcBef>
              <a:spcAft>
                <a:spcPts val="0"/>
              </a:spcAft>
              <a:buNone/>
              <a:defRPr sz="1867">
                <a:solidFill>
                  <a:srgbClr val="F3F3F3"/>
                </a:solidFill>
              </a:defRPr>
            </a:lvl5pPr>
            <a:lvl6pPr lvl="5" algn="ctr" rtl="0">
              <a:lnSpc>
                <a:spcPct val="100000"/>
              </a:lnSpc>
              <a:spcBef>
                <a:spcPts val="2133"/>
              </a:spcBef>
              <a:spcAft>
                <a:spcPts val="0"/>
              </a:spcAft>
              <a:buNone/>
              <a:defRPr sz="1867">
                <a:solidFill>
                  <a:srgbClr val="F3F3F3"/>
                </a:solidFill>
              </a:defRPr>
            </a:lvl6pPr>
            <a:lvl7pPr lvl="6" algn="ctr" rtl="0">
              <a:lnSpc>
                <a:spcPct val="100000"/>
              </a:lnSpc>
              <a:spcBef>
                <a:spcPts val="2133"/>
              </a:spcBef>
              <a:spcAft>
                <a:spcPts val="0"/>
              </a:spcAft>
              <a:buNone/>
              <a:defRPr sz="1867">
                <a:solidFill>
                  <a:srgbClr val="F3F3F3"/>
                </a:solidFill>
              </a:defRPr>
            </a:lvl7pPr>
            <a:lvl8pPr lvl="7" algn="ctr" rtl="0">
              <a:lnSpc>
                <a:spcPct val="100000"/>
              </a:lnSpc>
              <a:spcBef>
                <a:spcPts val="2133"/>
              </a:spcBef>
              <a:spcAft>
                <a:spcPts val="0"/>
              </a:spcAft>
              <a:buNone/>
              <a:defRPr sz="1867">
                <a:solidFill>
                  <a:srgbClr val="F3F3F3"/>
                </a:solidFill>
              </a:defRPr>
            </a:lvl8pPr>
            <a:lvl9pPr lvl="8" algn="ctr" rtl="0">
              <a:lnSpc>
                <a:spcPct val="100000"/>
              </a:lnSpc>
              <a:spcBef>
                <a:spcPts val="2133"/>
              </a:spcBef>
              <a:spcAft>
                <a:spcPts val="2133"/>
              </a:spcAft>
              <a:buNone/>
              <a:defRPr sz="1867">
                <a:solidFill>
                  <a:srgbClr val="F3F3F3"/>
                </a:solidFill>
              </a:defRPr>
            </a:lvl9pPr>
          </a:lstStyle>
          <a:p>
            <a:endParaRPr/>
          </a:p>
        </p:txBody>
      </p:sp>
      <p:sp>
        <p:nvSpPr>
          <p:cNvPr id="77" name="Google Shape;77;p18"/>
          <p:cNvSpPr txBox="1">
            <a:spLocks noGrp="1"/>
          </p:cNvSpPr>
          <p:nvPr>
            <p:ph type="title" idx="2"/>
          </p:nvPr>
        </p:nvSpPr>
        <p:spPr>
          <a:xfrm>
            <a:off x="83978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solidFill>
                  <a:srgbClr val="F3F3F3"/>
                </a:solidFill>
              </a:defRPr>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78" name="Google Shape;78;p18"/>
          <p:cNvSpPr txBox="1">
            <a:spLocks noGrp="1"/>
          </p:cNvSpPr>
          <p:nvPr>
            <p:ph type="subTitle" idx="3"/>
          </p:nvPr>
        </p:nvSpPr>
        <p:spPr>
          <a:xfrm>
            <a:off x="81072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solidFill>
                  <a:srgbClr val="F3F3F3"/>
                </a:solidFill>
              </a:defRPr>
            </a:lvl1pPr>
            <a:lvl2pPr lvl="1" algn="ctr" rtl="0">
              <a:lnSpc>
                <a:spcPct val="100000"/>
              </a:lnSpc>
              <a:spcBef>
                <a:spcPts val="2133"/>
              </a:spcBef>
              <a:spcAft>
                <a:spcPts val="0"/>
              </a:spcAft>
              <a:buNone/>
              <a:defRPr sz="1867">
                <a:solidFill>
                  <a:srgbClr val="F3F3F3"/>
                </a:solidFill>
              </a:defRPr>
            </a:lvl2pPr>
            <a:lvl3pPr lvl="2" algn="ctr" rtl="0">
              <a:lnSpc>
                <a:spcPct val="100000"/>
              </a:lnSpc>
              <a:spcBef>
                <a:spcPts val="2133"/>
              </a:spcBef>
              <a:spcAft>
                <a:spcPts val="0"/>
              </a:spcAft>
              <a:buNone/>
              <a:defRPr sz="1867">
                <a:solidFill>
                  <a:srgbClr val="F3F3F3"/>
                </a:solidFill>
              </a:defRPr>
            </a:lvl3pPr>
            <a:lvl4pPr lvl="3" algn="ctr" rtl="0">
              <a:lnSpc>
                <a:spcPct val="100000"/>
              </a:lnSpc>
              <a:spcBef>
                <a:spcPts val="2133"/>
              </a:spcBef>
              <a:spcAft>
                <a:spcPts val="0"/>
              </a:spcAft>
              <a:buNone/>
              <a:defRPr sz="1867">
                <a:solidFill>
                  <a:srgbClr val="F3F3F3"/>
                </a:solidFill>
              </a:defRPr>
            </a:lvl4pPr>
            <a:lvl5pPr lvl="4" algn="ctr" rtl="0">
              <a:lnSpc>
                <a:spcPct val="100000"/>
              </a:lnSpc>
              <a:spcBef>
                <a:spcPts val="2133"/>
              </a:spcBef>
              <a:spcAft>
                <a:spcPts val="0"/>
              </a:spcAft>
              <a:buNone/>
              <a:defRPr sz="1867">
                <a:solidFill>
                  <a:srgbClr val="F3F3F3"/>
                </a:solidFill>
              </a:defRPr>
            </a:lvl5pPr>
            <a:lvl6pPr lvl="5" algn="ctr" rtl="0">
              <a:lnSpc>
                <a:spcPct val="100000"/>
              </a:lnSpc>
              <a:spcBef>
                <a:spcPts val="2133"/>
              </a:spcBef>
              <a:spcAft>
                <a:spcPts val="0"/>
              </a:spcAft>
              <a:buNone/>
              <a:defRPr sz="1867">
                <a:solidFill>
                  <a:srgbClr val="F3F3F3"/>
                </a:solidFill>
              </a:defRPr>
            </a:lvl6pPr>
            <a:lvl7pPr lvl="6" algn="ctr" rtl="0">
              <a:lnSpc>
                <a:spcPct val="100000"/>
              </a:lnSpc>
              <a:spcBef>
                <a:spcPts val="2133"/>
              </a:spcBef>
              <a:spcAft>
                <a:spcPts val="0"/>
              </a:spcAft>
              <a:buNone/>
              <a:defRPr sz="1867">
                <a:solidFill>
                  <a:srgbClr val="F3F3F3"/>
                </a:solidFill>
              </a:defRPr>
            </a:lvl7pPr>
            <a:lvl8pPr lvl="7" algn="ctr" rtl="0">
              <a:lnSpc>
                <a:spcPct val="100000"/>
              </a:lnSpc>
              <a:spcBef>
                <a:spcPts val="2133"/>
              </a:spcBef>
              <a:spcAft>
                <a:spcPts val="0"/>
              </a:spcAft>
              <a:buNone/>
              <a:defRPr sz="1867">
                <a:solidFill>
                  <a:srgbClr val="F3F3F3"/>
                </a:solidFill>
              </a:defRPr>
            </a:lvl8pPr>
            <a:lvl9pPr lvl="8" algn="ctr" rtl="0">
              <a:lnSpc>
                <a:spcPct val="100000"/>
              </a:lnSpc>
              <a:spcBef>
                <a:spcPts val="2133"/>
              </a:spcBef>
              <a:spcAft>
                <a:spcPts val="2133"/>
              </a:spcAft>
              <a:buNone/>
              <a:defRPr sz="1867">
                <a:solidFill>
                  <a:srgbClr val="F3F3F3"/>
                </a:solidFill>
              </a:defRPr>
            </a:lvl9pPr>
          </a:lstStyle>
          <a:p>
            <a:endParaRPr/>
          </a:p>
        </p:txBody>
      </p:sp>
      <p:sp>
        <p:nvSpPr>
          <p:cNvPr id="79" name="Google Shape;79;p18"/>
          <p:cNvSpPr txBox="1">
            <a:spLocks noGrp="1"/>
          </p:cNvSpPr>
          <p:nvPr>
            <p:ph type="title" idx="4"/>
          </p:nvPr>
        </p:nvSpPr>
        <p:spPr>
          <a:xfrm>
            <a:off x="4809732"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solidFill>
                  <a:srgbClr val="F3F3F3"/>
                </a:solidFill>
              </a:defRPr>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0" name="Google Shape;80;p18"/>
          <p:cNvSpPr txBox="1">
            <a:spLocks noGrp="1"/>
          </p:cNvSpPr>
          <p:nvPr>
            <p:ph type="subTitle" idx="5"/>
          </p:nvPr>
        </p:nvSpPr>
        <p:spPr>
          <a:xfrm>
            <a:off x="45191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solidFill>
                  <a:srgbClr val="F3F3F3"/>
                </a:solidFill>
              </a:defRPr>
            </a:lvl1pPr>
            <a:lvl2pPr lvl="1" algn="ctr" rtl="0">
              <a:lnSpc>
                <a:spcPct val="100000"/>
              </a:lnSpc>
              <a:spcBef>
                <a:spcPts val="2133"/>
              </a:spcBef>
              <a:spcAft>
                <a:spcPts val="0"/>
              </a:spcAft>
              <a:buNone/>
              <a:defRPr sz="1867">
                <a:solidFill>
                  <a:srgbClr val="F3F3F3"/>
                </a:solidFill>
              </a:defRPr>
            </a:lvl2pPr>
            <a:lvl3pPr lvl="2" algn="ctr" rtl="0">
              <a:lnSpc>
                <a:spcPct val="100000"/>
              </a:lnSpc>
              <a:spcBef>
                <a:spcPts val="2133"/>
              </a:spcBef>
              <a:spcAft>
                <a:spcPts val="0"/>
              </a:spcAft>
              <a:buNone/>
              <a:defRPr sz="1867">
                <a:solidFill>
                  <a:srgbClr val="F3F3F3"/>
                </a:solidFill>
              </a:defRPr>
            </a:lvl3pPr>
            <a:lvl4pPr lvl="3" algn="ctr" rtl="0">
              <a:lnSpc>
                <a:spcPct val="100000"/>
              </a:lnSpc>
              <a:spcBef>
                <a:spcPts val="2133"/>
              </a:spcBef>
              <a:spcAft>
                <a:spcPts val="0"/>
              </a:spcAft>
              <a:buNone/>
              <a:defRPr sz="1867">
                <a:solidFill>
                  <a:srgbClr val="F3F3F3"/>
                </a:solidFill>
              </a:defRPr>
            </a:lvl4pPr>
            <a:lvl5pPr lvl="4" algn="ctr" rtl="0">
              <a:lnSpc>
                <a:spcPct val="100000"/>
              </a:lnSpc>
              <a:spcBef>
                <a:spcPts val="2133"/>
              </a:spcBef>
              <a:spcAft>
                <a:spcPts val="0"/>
              </a:spcAft>
              <a:buNone/>
              <a:defRPr sz="1867">
                <a:solidFill>
                  <a:srgbClr val="F3F3F3"/>
                </a:solidFill>
              </a:defRPr>
            </a:lvl5pPr>
            <a:lvl6pPr lvl="5" algn="ctr" rtl="0">
              <a:lnSpc>
                <a:spcPct val="100000"/>
              </a:lnSpc>
              <a:spcBef>
                <a:spcPts val="2133"/>
              </a:spcBef>
              <a:spcAft>
                <a:spcPts val="0"/>
              </a:spcAft>
              <a:buNone/>
              <a:defRPr sz="1867">
                <a:solidFill>
                  <a:srgbClr val="F3F3F3"/>
                </a:solidFill>
              </a:defRPr>
            </a:lvl6pPr>
            <a:lvl7pPr lvl="6" algn="ctr" rtl="0">
              <a:lnSpc>
                <a:spcPct val="100000"/>
              </a:lnSpc>
              <a:spcBef>
                <a:spcPts val="2133"/>
              </a:spcBef>
              <a:spcAft>
                <a:spcPts val="0"/>
              </a:spcAft>
              <a:buNone/>
              <a:defRPr sz="1867">
                <a:solidFill>
                  <a:srgbClr val="F3F3F3"/>
                </a:solidFill>
              </a:defRPr>
            </a:lvl7pPr>
            <a:lvl8pPr lvl="7" algn="ctr" rtl="0">
              <a:lnSpc>
                <a:spcPct val="100000"/>
              </a:lnSpc>
              <a:spcBef>
                <a:spcPts val="2133"/>
              </a:spcBef>
              <a:spcAft>
                <a:spcPts val="0"/>
              </a:spcAft>
              <a:buNone/>
              <a:defRPr sz="1867">
                <a:solidFill>
                  <a:srgbClr val="F3F3F3"/>
                </a:solidFill>
              </a:defRPr>
            </a:lvl8pPr>
            <a:lvl9pPr lvl="8" algn="ctr" rtl="0">
              <a:lnSpc>
                <a:spcPct val="100000"/>
              </a:lnSpc>
              <a:spcBef>
                <a:spcPts val="2133"/>
              </a:spcBef>
              <a:spcAft>
                <a:spcPts val="2133"/>
              </a:spcAft>
              <a:buNone/>
              <a:defRPr sz="1867">
                <a:solidFill>
                  <a:srgbClr val="F3F3F3"/>
                </a:solidFill>
              </a:defRPr>
            </a:lvl9pPr>
          </a:lstStyle>
          <a:p>
            <a:endParaRPr/>
          </a:p>
        </p:txBody>
      </p:sp>
      <p:sp>
        <p:nvSpPr>
          <p:cNvPr id="81" name="Google Shape;81;p18"/>
          <p:cNvSpPr txBox="1">
            <a:spLocks noGrp="1"/>
          </p:cNvSpPr>
          <p:nvPr>
            <p:ph type="title" idx="6"/>
          </p:nvPr>
        </p:nvSpPr>
        <p:spPr>
          <a:xfrm>
            <a:off x="4809732" y="3258413"/>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solidFill>
                  <a:srgbClr val="F3F3F3"/>
                </a:solidFill>
              </a:defRPr>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2" name="Google Shape;82;p18"/>
          <p:cNvSpPr txBox="1">
            <a:spLocks noGrp="1"/>
          </p:cNvSpPr>
          <p:nvPr>
            <p:ph type="subTitle" idx="7"/>
          </p:nvPr>
        </p:nvSpPr>
        <p:spPr>
          <a:xfrm>
            <a:off x="4519133" y="2545933"/>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solidFill>
                  <a:srgbClr val="F3F3F3"/>
                </a:solidFill>
              </a:defRPr>
            </a:lvl1pPr>
            <a:lvl2pPr lvl="1" algn="ctr" rtl="0">
              <a:lnSpc>
                <a:spcPct val="100000"/>
              </a:lnSpc>
              <a:spcBef>
                <a:spcPts val="2133"/>
              </a:spcBef>
              <a:spcAft>
                <a:spcPts val="0"/>
              </a:spcAft>
              <a:buNone/>
              <a:defRPr sz="1867">
                <a:solidFill>
                  <a:srgbClr val="F3F3F3"/>
                </a:solidFill>
              </a:defRPr>
            </a:lvl2pPr>
            <a:lvl3pPr lvl="2" algn="ctr" rtl="0">
              <a:lnSpc>
                <a:spcPct val="100000"/>
              </a:lnSpc>
              <a:spcBef>
                <a:spcPts val="2133"/>
              </a:spcBef>
              <a:spcAft>
                <a:spcPts val="0"/>
              </a:spcAft>
              <a:buNone/>
              <a:defRPr sz="1867">
                <a:solidFill>
                  <a:srgbClr val="F3F3F3"/>
                </a:solidFill>
              </a:defRPr>
            </a:lvl3pPr>
            <a:lvl4pPr lvl="3" algn="ctr" rtl="0">
              <a:lnSpc>
                <a:spcPct val="100000"/>
              </a:lnSpc>
              <a:spcBef>
                <a:spcPts val="2133"/>
              </a:spcBef>
              <a:spcAft>
                <a:spcPts val="0"/>
              </a:spcAft>
              <a:buNone/>
              <a:defRPr sz="1867">
                <a:solidFill>
                  <a:srgbClr val="F3F3F3"/>
                </a:solidFill>
              </a:defRPr>
            </a:lvl4pPr>
            <a:lvl5pPr lvl="4" algn="ctr" rtl="0">
              <a:lnSpc>
                <a:spcPct val="100000"/>
              </a:lnSpc>
              <a:spcBef>
                <a:spcPts val="2133"/>
              </a:spcBef>
              <a:spcAft>
                <a:spcPts val="0"/>
              </a:spcAft>
              <a:buNone/>
              <a:defRPr sz="1867">
                <a:solidFill>
                  <a:srgbClr val="F3F3F3"/>
                </a:solidFill>
              </a:defRPr>
            </a:lvl5pPr>
            <a:lvl6pPr lvl="5" algn="ctr" rtl="0">
              <a:lnSpc>
                <a:spcPct val="100000"/>
              </a:lnSpc>
              <a:spcBef>
                <a:spcPts val="2133"/>
              </a:spcBef>
              <a:spcAft>
                <a:spcPts val="0"/>
              </a:spcAft>
              <a:buNone/>
              <a:defRPr sz="1867">
                <a:solidFill>
                  <a:srgbClr val="F3F3F3"/>
                </a:solidFill>
              </a:defRPr>
            </a:lvl6pPr>
            <a:lvl7pPr lvl="6" algn="ctr" rtl="0">
              <a:lnSpc>
                <a:spcPct val="100000"/>
              </a:lnSpc>
              <a:spcBef>
                <a:spcPts val="2133"/>
              </a:spcBef>
              <a:spcAft>
                <a:spcPts val="0"/>
              </a:spcAft>
              <a:buNone/>
              <a:defRPr sz="1867">
                <a:solidFill>
                  <a:srgbClr val="F3F3F3"/>
                </a:solidFill>
              </a:defRPr>
            </a:lvl7pPr>
            <a:lvl8pPr lvl="7" algn="ctr" rtl="0">
              <a:lnSpc>
                <a:spcPct val="100000"/>
              </a:lnSpc>
              <a:spcBef>
                <a:spcPts val="2133"/>
              </a:spcBef>
              <a:spcAft>
                <a:spcPts val="0"/>
              </a:spcAft>
              <a:buNone/>
              <a:defRPr sz="1867">
                <a:solidFill>
                  <a:srgbClr val="F3F3F3"/>
                </a:solidFill>
              </a:defRPr>
            </a:lvl8pPr>
            <a:lvl9pPr lvl="8" algn="ctr" rtl="0">
              <a:lnSpc>
                <a:spcPct val="100000"/>
              </a:lnSpc>
              <a:spcBef>
                <a:spcPts val="2133"/>
              </a:spcBef>
              <a:spcAft>
                <a:spcPts val="2133"/>
              </a:spcAft>
              <a:buNone/>
              <a:defRPr sz="1867">
                <a:solidFill>
                  <a:srgbClr val="F3F3F3"/>
                </a:solidFill>
              </a:defRPr>
            </a:lvl9pPr>
          </a:lstStyle>
          <a:p>
            <a:endParaRPr/>
          </a:p>
        </p:txBody>
      </p:sp>
      <p:sp>
        <p:nvSpPr>
          <p:cNvPr id="83" name="Google Shape;83;p18"/>
          <p:cNvSpPr txBox="1">
            <a:spLocks noGrp="1"/>
          </p:cNvSpPr>
          <p:nvPr>
            <p:ph type="title" idx="8"/>
          </p:nvPr>
        </p:nvSpPr>
        <p:spPr>
          <a:xfrm>
            <a:off x="1221633" y="5163680"/>
            <a:ext cx="24552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solidFill>
                  <a:srgbClr val="F3F3F3"/>
                </a:solidFill>
              </a:defRPr>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4" name="Google Shape;84;p18"/>
          <p:cNvSpPr txBox="1">
            <a:spLocks noGrp="1"/>
          </p:cNvSpPr>
          <p:nvPr>
            <p:ph type="subTitle" idx="9"/>
          </p:nvPr>
        </p:nvSpPr>
        <p:spPr>
          <a:xfrm>
            <a:off x="1048433" y="4443000"/>
            <a:ext cx="28016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solidFill>
                  <a:srgbClr val="F3F3F3"/>
                </a:solidFill>
              </a:defRPr>
            </a:lvl1pPr>
            <a:lvl2pPr lvl="1" algn="ctr" rtl="0">
              <a:lnSpc>
                <a:spcPct val="100000"/>
              </a:lnSpc>
              <a:spcBef>
                <a:spcPts val="2133"/>
              </a:spcBef>
              <a:spcAft>
                <a:spcPts val="0"/>
              </a:spcAft>
              <a:buNone/>
              <a:defRPr sz="1867">
                <a:solidFill>
                  <a:srgbClr val="F3F3F3"/>
                </a:solidFill>
              </a:defRPr>
            </a:lvl2pPr>
            <a:lvl3pPr lvl="2" algn="ctr" rtl="0">
              <a:lnSpc>
                <a:spcPct val="100000"/>
              </a:lnSpc>
              <a:spcBef>
                <a:spcPts val="2133"/>
              </a:spcBef>
              <a:spcAft>
                <a:spcPts val="0"/>
              </a:spcAft>
              <a:buNone/>
              <a:defRPr sz="1867">
                <a:solidFill>
                  <a:srgbClr val="F3F3F3"/>
                </a:solidFill>
              </a:defRPr>
            </a:lvl3pPr>
            <a:lvl4pPr lvl="3" algn="ctr" rtl="0">
              <a:lnSpc>
                <a:spcPct val="100000"/>
              </a:lnSpc>
              <a:spcBef>
                <a:spcPts val="2133"/>
              </a:spcBef>
              <a:spcAft>
                <a:spcPts val="0"/>
              </a:spcAft>
              <a:buNone/>
              <a:defRPr sz="1867">
                <a:solidFill>
                  <a:srgbClr val="F3F3F3"/>
                </a:solidFill>
              </a:defRPr>
            </a:lvl4pPr>
            <a:lvl5pPr lvl="4" algn="ctr" rtl="0">
              <a:lnSpc>
                <a:spcPct val="100000"/>
              </a:lnSpc>
              <a:spcBef>
                <a:spcPts val="2133"/>
              </a:spcBef>
              <a:spcAft>
                <a:spcPts val="0"/>
              </a:spcAft>
              <a:buNone/>
              <a:defRPr sz="1867">
                <a:solidFill>
                  <a:srgbClr val="F3F3F3"/>
                </a:solidFill>
              </a:defRPr>
            </a:lvl5pPr>
            <a:lvl6pPr lvl="5" algn="ctr" rtl="0">
              <a:lnSpc>
                <a:spcPct val="100000"/>
              </a:lnSpc>
              <a:spcBef>
                <a:spcPts val="2133"/>
              </a:spcBef>
              <a:spcAft>
                <a:spcPts val="0"/>
              </a:spcAft>
              <a:buNone/>
              <a:defRPr sz="1867">
                <a:solidFill>
                  <a:srgbClr val="F3F3F3"/>
                </a:solidFill>
              </a:defRPr>
            </a:lvl6pPr>
            <a:lvl7pPr lvl="6" algn="ctr" rtl="0">
              <a:lnSpc>
                <a:spcPct val="100000"/>
              </a:lnSpc>
              <a:spcBef>
                <a:spcPts val="2133"/>
              </a:spcBef>
              <a:spcAft>
                <a:spcPts val="0"/>
              </a:spcAft>
              <a:buNone/>
              <a:defRPr sz="1867">
                <a:solidFill>
                  <a:srgbClr val="F3F3F3"/>
                </a:solidFill>
              </a:defRPr>
            </a:lvl7pPr>
            <a:lvl8pPr lvl="7" algn="ctr" rtl="0">
              <a:lnSpc>
                <a:spcPct val="100000"/>
              </a:lnSpc>
              <a:spcBef>
                <a:spcPts val="2133"/>
              </a:spcBef>
              <a:spcAft>
                <a:spcPts val="0"/>
              </a:spcAft>
              <a:buNone/>
              <a:defRPr sz="1867">
                <a:solidFill>
                  <a:srgbClr val="F3F3F3"/>
                </a:solidFill>
              </a:defRPr>
            </a:lvl8pPr>
            <a:lvl9pPr lvl="8" algn="ctr" rtl="0">
              <a:lnSpc>
                <a:spcPct val="100000"/>
              </a:lnSpc>
              <a:spcBef>
                <a:spcPts val="2133"/>
              </a:spcBef>
              <a:spcAft>
                <a:spcPts val="2133"/>
              </a:spcAft>
              <a:buNone/>
              <a:defRPr sz="1867">
                <a:solidFill>
                  <a:srgbClr val="F3F3F3"/>
                </a:solidFill>
              </a:defRPr>
            </a:lvl9pPr>
          </a:lstStyle>
          <a:p>
            <a:endParaRPr/>
          </a:p>
        </p:txBody>
      </p:sp>
      <p:sp>
        <p:nvSpPr>
          <p:cNvPr id="85" name="Google Shape;85;p18"/>
          <p:cNvSpPr txBox="1">
            <a:spLocks noGrp="1"/>
          </p:cNvSpPr>
          <p:nvPr>
            <p:ph type="title" idx="13"/>
          </p:nvPr>
        </p:nvSpPr>
        <p:spPr>
          <a:xfrm>
            <a:off x="8661232" y="5163684"/>
            <a:ext cx="1928400" cy="5356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867" i="0">
                <a:solidFill>
                  <a:srgbClr val="F3F3F3"/>
                </a:solidFill>
              </a:defRPr>
            </a:lvl1pPr>
            <a:lvl2pPr lvl="1" algn="ctr" rtl="0">
              <a:spcBef>
                <a:spcPts val="0"/>
              </a:spcBef>
              <a:spcAft>
                <a:spcPts val="0"/>
              </a:spcAft>
              <a:buSzPts val="1400"/>
              <a:buNone/>
              <a:defRPr sz="1867"/>
            </a:lvl2pPr>
            <a:lvl3pPr lvl="2" algn="ctr" rtl="0">
              <a:spcBef>
                <a:spcPts val="0"/>
              </a:spcBef>
              <a:spcAft>
                <a:spcPts val="0"/>
              </a:spcAft>
              <a:buSzPts val="1400"/>
              <a:buNone/>
              <a:defRPr sz="1867"/>
            </a:lvl3pPr>
            <a:lvl4pPr lvl="3" algn="ctr" rtl="0">
              <a:spcBef>
                <a:spcPts val="0"/>
              </a:spcBef>
              <a:spcAft>
                <a:spcPts val="0"/>
              </a:spcAft>
              <a:buSzPts val="1400"/>
              <a:buNone/>
              <a:defRPr sz="1867"/>
            </a:lvl4pPr>
            <a:lvl5pPr lvl="4" algn="ctr" rtl="0">
              <a:spcBef>
                <a:spcPts val="0"/>
              </a:spcBef>
              <a:spcAft>
                <a:spcPts val="0"/>
              </a:spcAft>
              <a:buSzPts val="1400"/>
              <a:buNone/>
              <a:defRPr sz="1867"/>
            </a:lvl5pPr>
            <a:lvl6pPr lvl="5" algn="ctr" rtl="0">
              <a:spcBef>
                <a:spcPts val="0"/>
              </a:spcBef>
              <a:spcAft>
                <a:spcPts val="0"/>
              </a:spcAft>
              <a:buSzPts val="1400"/>
              <a:buNone/>
              <a:defRPr sz="1867"/>
            </a:lvl6pPr>
            <a:lvl7pPr lvl="6" algn="ctr" rtl="0">
              <a:spcBef>
                <a:spcPts val="0"/>
              </a:spcBef>
              <a:spcAft>
                <a:spcPts val="0"/>
              </a:spcAft>
              <a:buSzPts val="1400"/>
              <a:buNone/>
              <a:defRPr sz="1867"/>
            </a:lvl7pPr>
            <a:lvl8pPr lvl="7" algn="ctr" rtl="0">
              <a:spcBef>
                <a:spcPts val="0"/>
              </a:spcBef>
              <a:spcAft>
                <a:spcPts val="0"/>
              </a:spcAft>
              <a:buSzPts val="1400"/>
              <a:buNone/>
              <a:defRPr sz="1867"/>
            </a:lvl8pPr>
            <a:lvl9pPr lvl="8" algn="ctr" rtl="0">
              <a:spcBef>
                <a:spcPts val="0"/>
              </a:spcBef>
              <a:spcAft>
                <a:spcPts val="0"/>
              </a:spcAft>
              <a:buSzPts val="1400"/>
              <a:buNone/>
              <a:defRPr sz="1867"/>
            </a:lvl9pPr>
          </a:lstStyle>
          <a:p>
            <a:endParaRPr/>
          </a:p>
        </p:txBody>
      </p:sp>
      <p:sp>
        <p:nvSpPr>
          <p:cNvPr id="86" name="Google Shape;86;p18"/>
          <p:cNvSpPr txBox="1">
            <a:spLocks noGrp="1"/>
          </p:cNvSpPr>
          <p:nvPr>
            <p:ph type="subTitle" idx="14"/>
          </p:nvPr>
        </p:nvSpPr>
        <p:spPr>
          <a:xfrm>
            <a:off x="8107233" y="4443000"/>
            <a:ext cx="3036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867">
                <a:solidFill>
                  <a:srgbClr val="F3F3F3"/>
                </a:solidFill>
              </a:defRPr>
            </a:lvl1pPr>
            <a:lvl2pPr lvl="1" algn="ctr" rtl="0">
              <a:lnSpc>
                <a:spcPct val="100000"/>
              </a:lnSpc>
              <a:spcBef>
                <a:spcPts val="2133"/>
              </a:spcBef>
              <a:spcAft>
                <a:spcPts val="0"/>
              </a:spcAft>
              <a:buNone/>
              <a:defRPr sz="1867">
                <a:solidFill>
                  <a:srgbClr val="F3F3F3"/>
                </a:solidFill>
              </a:defRPr>
            </a:lvl2pPr>
            <a:lvl3pPr lvl="2" algn="ctr" rtl="0">
              <a:lnSpc>
                <a:spcPct val="100000"/>
              </a:lnSpc>
              <a:spcBef>
                <a:spcPts val="2133"/>
              </a:spcBef>
              <a:spcAft>
                <a:spcPts val="0"/>
              </a:spcAft>
              <a:buNone/>
              <a:defRPr sz="1867">
                <a:solidFill>
                  <a:srgbClr val="F3F3F3"/>
                </a:solidFill>
              </a:defRPr>
            </a:lvl3pPr>
            <a:lvl4pPr lvl="3" algn="ctr" rtl="0">
              <a:lnSpc>
                <a:spcPct val="100000"/>
              </a:lnSpc>
              <a:spcBef>
                <a:spcPts val="2133"/>
              </a:spcBef>
              <a:spcAft>
                <a:spcPts val="0"/>
              </a:spcAft>
              <a:buNone/>
              <a:defRPr sz="1867">
                <a:solidFill>
                  <a:srgbClr val="F3F3F3"/>
                </a:solidFill>
              </a:defRPr>
            </a:lvl4pPr>
            <a:lvl5pPr lvl="4" algn="ctr" rtl="0">
              <a:lnSpc>
                <a:spcPct val="100000"/>
              </a:lnSpc>
              <a:spcBef>
                <a:spcPts val="2133"/>
              </a:spcBef>
              <a:spcAft>
                <a:spcPts val="0"/>
              </a:spcAft>
              <a:buNone/>
              <a:defRPr sz="1867">
                <a:solidFill>
                  <a:srgbClr val="F3F3F3"/>
                </a:solidFill>
              </a:defRPr>
            </a:lvl5pPr>
            <a:lvl6pPr lvl="5" algn="ctr" rtl="0">
              <a:lnSpc>
                <a:spcPct val="100000"/>
              </a:lnSpc>
              <a:spcBef>
                <a:spcPts val="2133"/>
              </a:spcBef>
              <a:spcAft>
                <a:spcPts val="0"/>
              </a:spcAft>
              <a:buNone/>
              <a:defRPr sz="1867">
                <a:solidFill>
                  <a:srgbClr val="F3F3F3"/>
                </a:solidFill>
              </a:defRPr>
            </a:lvl6pPr>
            <a:lvl7pPr lvl="6" algn="ctr" rtl="0">
              <a:lnSpc>
                <a:spcPct val="100000"/>
              </a:lnSpc>
              <a:spcBef>
                <a:spcPts val="2133"/>
              </a:spcBef>
              <a:spcAft>
                <a:spcPts val="0"/>
              </a:spcAft>
              <a:buNone/>
              <a:defRPr sz="1867">
                <a:solidFill>
                  <a:srgbClr val="F3F3F3"/>
                </a:solidFill>
              </a:defRPr>
            </a:lvl7pPr>
            <a:lvl8pPr lvl="7" algn="ctr" rtl="0">
              <a:lnSpc>
                <a:spcPct val="100000"/>
              </a:lnSpc>
              <a:spcBef>
                <a:spcPts val="2133"/>
              </a:spcBef>
              <a:spcAft>
                <a:spcPts val="0"/>
              </a:spcAft>
              <a:buNone/>
              <a:defRPr sz="1867">
                <a:solidFill>
                  <a:srgbClr val="F3F3F3"/>
                </a:solidFill>
              </a:defRPr>
            </a:lvl8pPr>
            <a:lvl9pPr lvl="8" algn="ctr" rtl="0">
              <a:lnSpc>
                <a:spcPct val="100000"/>
              </a:lnSpc>
              <a:spcBef>
                <a:spcPts val="2133"/>
              </a:spcBef>
              <a:spcAft>
                <a:spcPts val="2133"/>
              </a:spcAft>
              <a:buNone/>
              <a:defRPr sz="1867">
                <a:solidFill>
                  <a:srgbClr val="F3F3F3"/>
                </a:solidFill>
              </a:defRPr>
            </a:lvl9pPr>
          </a:lstStyle>
          <a:p>
            <a:endParaRPr/>
          </a:p>
        </p:txBody>
      </p:sp>
      <p:sp>
        <p:nvSpPr>
          <p:cNvPr id="87" name="Google Shape;87;p18"/>
          <p:cNvSpPr txBox="1">
            <a:spLocks noGrp="1"/>
          </p:cNvSpPr>
          <p:nvPr>
            <p:ph type="title" idx="15"/>
          </p:nvPr>
        </p:nvSpPr>
        <p:spPr>
          <a:xfrm>
            <a:off x="960133" y="6797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4000">
                <a:solidFill>
                  <a:srgbClr val="F3F3F3"/>
                </a:solidFill>
              </a:defRPr>
            </a:lvl1pPr>
            <a:lvl2pPr lvl="1" algn="ctr" rtl="0">
              <a:spcBef>
                <a:spcPts val="0"/>
              </a:spcBef>
              <a:spcAft>
                <a:spcPts val="0"/>
              </a:spcAft>
              <a:buClr>
                <a:srgbClr val="F3F3F3"/>
              </a:buClr>
              <a:buSzPts val="3000"/>
              <a:buNone/>
              <a:defRPr sz="4000">
                <a:solidFill>
                  <a:srgbClr val="F3F3F3"/>
                </a:solidFill>
              </a:defRPr>
            </a:lvl2pPr>
            <a:lvl3pPr lvl="2" algn="ctr" rtl="0">
              <a:spcBef>
                <a:spcPts val="0"/>
              </a:spcBef>
              <a:spcAft>
                <a:spcPts val="0"/>
              </a:spcAft>
              <a:buClr>
                <a:srgbClr val="F3F3F3"/>
              </a:buClr>
              <a:buSzPts val="3000"/>
              <a:buNone/>
              <a:defRPr sz="4000">
                <a:solidFill>
                  <a:srgbClr val="F3F3F3"/>
                </a:solidFill>
              </a:defRPr>
            </a:lvl3pPr>
            <a:lvl4pPr lvl="3" algn="ctr" rtl="0">
              <a:spcBef>
                <a:spcPts val="0"/>
              </a:spcBef>
              <a:spcAft>
                <a:spcPts val="0"/>
              </a:spcAft>
              <a:buClr>
                <a:srgbClr val="F3F3F3"/>
              </a:buClr>
              <a:buSzPts val="3000"/>
              <a:buNone/>
              <a:defRPr sz="4000">
                <a:solidFill>
                  <a:srgbClr val="F3F3F3"/>
                </a:solidFill>
              </a:defRPr>
            </a:lvl4pPr>
            <a:lvl5pPr lvl="4" algn="ctr" rtl="0">
              <a:spcBef>
                <a:spcPts val="0"/>
              </a:spcBef>
              <a:spcAft>
                <a:spcPts val="0"/>
              </a:spcAft>
              <a:buClr>
                <a:srgbClr val="F3F3F3"/>
              </a:buClr>
              <a:buSzPts val="3000"/>
              <a:buNone/>
              <a:defRPr sz="4000">
                <a:solidFill>
                  <a:srgbClr val="F3F3F3"/>
                </a:solidFill>
              </a:defRPr>
            </a:lvl5pPr>
            <a:lvl6pPr lvl="5" algn="ctr" rtl="0">
              <a:spcBef>
                <a:spcPts val="0"/>
              </a:spcBef>
              <a:spcAft>
                <a:spcPts val="0"/>
              </a:spcAft>
              <a:buClr>
                <a:srgbClr val="F3F3F3"/>
              </a:buClr>
              <a:buSzPts val="3000"/>
              <a:buNone/>
              <a:defRPr sz="4000">
                <a:solidFill>
                  <a:srgbClr val="F3F3F3"/>
                </a:solidFill>
              </a:defRPr>
            </a:lvl6pPr>
            <a:lvl7pPr lvl="6" algn="ctr" rtl="0">
              <a:spcBef>
                <a:spcPts val="0"/>
              </a:spcBef>
              <a:spcAft>
                <a:spcPts val="0"/>
              </a:spcAft>
              <a:buClr>
                <a:srgbClr val="F3F3F3"/>
              </a:buClr>
              <a:buSzPts val="3000"/>
              <a:buNone/>
              <a:defRPr sz="4000">
                <a:solidFill>
                  <a:srgbClr val="F3F3F3"/>
                </a:solidFill>
              </a:defRPr>
            </a:lvl7pPr>
            <a:lvl8pPr lvl="7" algn="ctr" rtl="0">
              <a:spcBef>
                <a:spcPts val="0"/>
              </a:spcBef>
              <a:spcAft>
                <a:spcPts val="0"/>
              </a:spcAft>
              <a:buClr>
                <a:srgbClr val="F3F3F3"/>
              </a:buClr>
              <a:buSzPts val="3000"/>
              <a:buNone/>
              <a:defRPr sz="4000">
                <a:solidFill>
                  <a:srgbClr val="F3F3F3"/>
                </a:solidFill>
              </a:defRPr>
            </a:lvl8pPr>
            <a:lvl9pPr lvl="8" algn="ctr" rtl="0">
              <a:spcBef>
                <a:spcPts val="0"/>
              </a:spcBef>
              <a:spcAft>
                <a:spcPts val="0"/>
              </a:spcAft>
              <a:buClr>
                <a:srgbClr val="F3F3F3"/>
              </a:buClr>
              <a:buSzPts val="3000"/>
              <a:buNone/>
              <a:defRPr sz="4000">
                <a:solidFill>
                  <a:srgbClr val="F3F3F3"/>
                </a:solidFill>
              </a:defRPr>
            </a:lvl9pPr>
          </a:lstStyle>
          <a:p>
            <a:endParaRPr/>
          </a:p>
        </p:txBody>
      </p:sp>
    </p:spTree>
    <p:extLst>
      <p:ext uri="{BB962C8B-B14F-4D97-AF65-F5344CB8AC3E}">
        <p14:creationId xmlns:p14="http://schemas.microsoft.com/office/powerpoint/2010/main" val="7571813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3416233" y="967200"/>
            <a:ext cx="5360000" cy="19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9600"/>
            </a:lvl1pPr>
            <a:lvl2pPr lvl="1" algn="ctr" rtl="0">
              <a:spcBef>
                <a:spcPts val="0"/>
              </a:spcBef>
              <a:spcAft>
                <a:spcPts val="0"/>
              </a:spcAft>
              <a:buClr>
                <a:srgbClr val="F3F3F3"/>
              </a:buClr>
              <a:buSzPts val="5200"/>
              <a:buNone/>
              <a:defRPr sz="6933">
                <a:solidFill>
                  <a:srgbClr val="F3F3F3"/>
                </a:solidFill>
              </a:defRPr>
            </a:lvl2pPr>
            <a:lvl3pPr lvl="2" algn="ctr" rtl="0">
              <a:spcBef>
                <a:spcPts val="0"/>
              </a:spcBef>
              <a:spcAft>
                <a:spcPts val="0"/>
              </a:spcAft>
              <a:buClr>
                <a:srgbClr val="F3F3F3"/>
              </a:buClr>
              <a:buSzPts val="5200"/>
              <a:buNone/>
              <a:defRPr sz="6933">
                <a:solidFill>
                  <a:srgbClr val="F3F3F3"/>
                </a:solidFill>
              </a:defRPr>
            </a:lvl3pPr>
            <a:lvl4pPr lvl="3" algn="ctr" rtl="0">
              <a:spcBef>
                <a:spcPts val="0"/>
              </a:spcBef>
              <a:spcAft>
                <a:spcPts val="0"/>
              </a:spcAft>
              <a:buClr>
                <a:srgbClr val="F3F3F3"/>
              </a:buClr>
              <a:buSzPts val="5200"/>
              <a:buNone/>
              <a:defRPr sz="6933">
                <a:solidFill>
                  <a:srgbClr val="F3F3F3"/>
                </a:solidFill>
              </a:defRPr>
            </a:lvl4pPr>
            <a:lvl5pPr lvl="4" algn="ctr" rtl="0">
              <a:spcBef>
                <a:spcPts val="0"/>
              </a:spcBef>
              <a:spcAft>
                <a:spcPts val="0"/>
              </a:spcAft>
              <a:buClr>
                <a:srgbClr val="F3F3F3"/>
              </a:buClr>
              <a:buSzPts val="5200"/>
              <a:buNone/>
              <a:defRPr sz="6933">
                <a:solidFill>
                  <a:srgbClr val="F3F3F3"/>
                </a:solidFill>
              </a:defRPr>
            </a:lvl5pPr>
            <a:lvl6pPr lvl="5" algn="ctr" rtl="0">
              <a:spcBef>
                <a:spcPts val="0"/>
              </a:spcBef>
              <a:spcAft>
                <a:spcPts val="0"/>
              </a:spcAft>
              <a:buClr>
                <a:srgbClr val="F3F3F3"/>
              </a:buClr>
              <a:buSzPts val="5200"/>
              <a:buNone/>
              <a:defRPr sz="6933">
                <a:solidFill>
                  <a:srgbClr val="F3F3F3"/>
                </a:solidFill>
              </a:defRPr>
            </a:lvl6pPr>
            <a:lvl7pPr lvl="6" algn="ctr" rtl="0">
              <a:spcBef>
                <a:spcPts val="0"/>
              </a:spcBef>
              <a:spcAft>
                <a:spcPts val="0"/>
              </a:spcAft>
              <a:buClr>
                <a:srgbClr val="F3F3F3"/>
              </a:buClr>
              <a:buSzPts val="5200"/>
              <a:buNone/>
              <a:defRPr sz="6933">
                <a:solidFill>
                  <a:srgbClr val="F3F3F3"/>
                </a:solidFill>
              </a:defRPr>
            </a:lvl7pPr>
            <a:lvl8pPr lvl="7" algn="ctr" rtl="0">
              <a:spcBef>
                <a:spcPts val="0"/>
              </a:spcBef>
              <a:spcAft>
                <a:spcPts val="0"/>
              </a:spcAft>
              <a:buClr>
                <a:srgbClr val="F3F3F3"/>
              </a:buClr>
              <a:buSzPts val="5200"/>
              <a:buNone/>
              <a:defRPr sz="6933">
                <a:solidFill>
                  <a:srgbClr val="F3F3F3"/>
                </a:solidFill>
              </a:defRPr>
            </a:lvl8pPr>
            <a:lvl9pPr lvl="8" algn="ctr" rtl="0">
              <a:spcBef>
                <a:spcPts val="0"/>
              </a:spcBef>
              <a:spcAft>
                <a:spcPts val="0"/>
              </a:spcAft>
              <a:buClr>
                <a:srgbClr val="F3F3F3"/>
              </a:buClr>
              <a:buSzPts val="5200"/>
              <a:buNone/>
              <a:defRPr sz="6933">
                <a:solidFill>
                  <a:srgbClr val="F3F3F3"/>
                </a:solidFill>
              </a:defRPr>
            </a:lvl9pPr>
          </a:lstStyle>
          <a:p>
            <a:endParaRPr/>
          </a:p>
        </p:txBody>
      </p:sp>
      <p:sp>
        <p:nvSpPr>
          <p:cNvPr id="90" name="Google Shape;90;p19"/>
          <p:cNvSpPr txBox="1">
            <a:spLocks noGrp="1"/>
          </p:cNvSpPr>
          <p:nvPr>
            <p:ph type="subTitle" idx="1"/>
          </p:nvPr>
        </p:nvSpPr>
        <p:spPr>
          <a:xfrm>
            <a:off x="3415967" y="2966933"/>
            <a:ext cx="5360000" cy="10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867">
                <a:solidFill>
                  <a:srgbClr val="F3F3F3"/>
                </a:solidFill>
              </a:defRPr>
            </a:lvl1pPr>
            <a:lvl2pPr lvl="1" algn="ctr" rtl="0">
              <a:lnSpc>
                <a:spcPct val="100000"/>
              </a:lnSpc>
              <a:spcBef>
                <a:spcPts val="0"/>
              </a:spcBef>
              <a:spcAft>
                <a:spcPts val="0"/>
              </a:spcAft>
              <a:buClr>
                <a:srgbClr val="F3F3F3"/>
              </a:buClr>
              <a:buSzPts val="2800"/>
              <a:buNone/>
              <a:defRPr sz="3733">
                <a:solidFill>
                  <a:srgbClr val="F3F3F3"/>
                </a:solidFill>
              </a:defRPr>
            </a:lvl2pPr>
            <a:lvl3pPr lvl="2" algn="ctr" rtl="0">
              <a:lnSpc>
                <a:spcPct val="100000"/>
              </a:lnSpc>
              <a:spcBef>
                <a:spcPts val="0"/>
              </a:spcBef>
              <a:spcAft>
                <a:spcPts val="0"/>
              </a:spcAft>
              <a:buClr>
                <a:srgbClr val="F3F3F3"/>
              </a:buClr>
              <a:buSzPts val="2800"/>
              <a:buNone/>
              <a:defRPr sz="3733">
                <a:solidFill>
                  <a:srgbClr val="F3F3F3"/>
                </a:solidFill>
              </a:defRPr>
            </a:lvl3pPr>
            <a:lvl4pPr lvl="3" algn="ctr" rtl="0">
              <a:lnSpc>
                <a:spcPct val="100000"/>
              </a:lnSpc>
              <a:spcBef>
                <a:spcPts val="0"/>
              </a:spcBef>
              <a:spcAft>
                <a:spcPts val="0"/>
              </a:spcAft>
              <a:buClr>
                <a:srgbClr val="F3F3F3"/>
              </a:buClr>
              <a:buSzPts val="2800"/>
              <a:buNone/>
              <a:defRPr sz="3733">
                <a:solidFill>
                  <a:srgbClr val="F3F3F3"/>
                </a:solidFill>
              </a:defRPr>
            </a:lvl4pPr>
            <a:lvl5pPr lvl="4" algn="ctr" rtl="0">
              <a:lnSpc>
                <a:spcPct val="100000"/>
              </a:lnSpc>
              <a:spcBef>
                <a:spcPts val="0"/>
              </a:spcBef>
              <a:spcAft>
                <a:spcPts val="0"/>
              </a:spcAft>
              <a:buClr>
                <a:srgbClr val="F3F3F3"/>
              </a:buClr>
              <a:buSzPts val="2800"/>
              <a:buNone/>
              <a:defRPr sz="3733">
                <a:solidFill>
                  <a:srgbClr val="F3F3F3"/>
                </a:solidFill>
              </a:defRPr>
            </a:lvl5pPr>
            <a:lvl6pPr lvl="5" algn="ctr" rtl="0">
              <a:lnSpc>
                <a:spcPct val="100000"/>
              </a:lnSpc>
              <a:spcBef>
                <a:spcPts val="0"/>
              </a:spcBef>
              <a:spcAft>
                <a:spcPts val="0"/>
              </a:spcAft>
              <a:buClr>
                <a:srgbClr val="F3F3F3"/>
              </a:buClr>
              <a:buSzPts val="2800"/>
              <a:buNone/>
              <a:defRPr sz="3733">
                <a:solidFill>
                  <a:srgbClr val="F3F3F3"/>
                </a:solidFill>
              </a:defRPr>
            </a:lvl6pPr>
            <a:lvl7pPr lvl="6" algn="ctr" rtl="0">
              <a:lnSpc>
                <a:spcPct val="100000"/>
              </a:lnSpc>
              <a:spcBef>
                <a:spcPts val="0"/>
              </a:spcBef>
              <a:spcAft>
                <a:spcPts val="0"/>
              </a:spcAft>
              <a:buClr>
                <a:srgbClr val="F3F3F3"/>
              </a:buClr>
              <a:buSzPts val="2800"/>
              <a:buNone/>
              <a:defRPr sz="3733">
                <a:solidFill>
                  <a:srgbClr val="F3F3F3"/>
                </a:solidFill>
              </a:defRPr>
            </a:lvl7pPr>
            <a:lvl8pPr lvl="7" algn="ctr" rtl="0">
              <a:lnSpc>
                <a:spcPct val="100000"/>
              </a:lnSpc>
              <a:spcBef>
                <a:spcPts val="0"/>
              </a:spcBef>
              <a:spcAft>
                <a:spcPts val="0"/>
              </a:spcAft>
              <a:buClr>
                <a:srgbClr val="F3F3F3"/>
              </a:buClr>
              <a:buSzPts val="2800"/>
              <a:buNone/>
              <a:defRPr sz="3733">
                <a:solidFill>
                  <a:srgbClr val="F3F3F3"/>
                </a:solidFill>
              </a:defRPr>
            </a:lvl8pPr>
            <a:lvl9pPr lvl="8" algn="ctr" rtl="0">
              <a:lnSpc>
                <a:spcPct val="100000"/>
              </a:lnSpc>
              <a:spcBef>
                <a:spcPts val="0"/>
              </a:spcBef>
              <a:spcAft>
                <a:spcPts val="0"/>
              </a:spcAft>
              <a:buClr>
                <a:srgbClr val="F3F3F3"/>
              </a:buClr>
              <a:buSzPts val="2800"/>
              <a:buNone/>
              <a:defRPr sz="3733">
                <a:solidFill>
                  <a:srgbClr val="F3F3F3"/>
                </a:solidFill>
              </a:defRPr>
            </a:lvl9pPr>
          </a:lstStyle>
          <a:p>
            <a:endParaRPr/>
          </a:p>
        </p:txBody>
      </p:sp>
      <p:sp>
        <p:nvSpPr>
          <p:cNvPr id="91" name="Google Shape;91;p19"/>
          <p:cNvSpPr txBox="1"/>
          <p:nvPr/>
        </p:nvSpPr>
        <p:spPr>
          <a:xfrm>
            <a:off x="3751233" y="5061967"/>
            <a:ext cx="4690000" cy="7592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200">
                <a:solidFill>
                  <a:srgbClr val="F3F3F3"/>
                </a:solidFill>
                <a:latin typeface="Fira Sans Condensed Light"/>
                <a:ea typeface="Fira Sans Condensed Light"/>
                <a:cs typeface="Fira Sans Condensed Light"/>
                <a:sym typeface="Fira Sans Condensed Light"/>
              </a:rPr>
              <a:t>CREDITS: This presentation template was created by </a:t>
            </a:r>
            <a:r>
              <a:rPr lang="en" sz="1200" b="1">
                <a:solidFill>
                  <a:srgbClr val="F3F3F3"/>
                </a:solidFill>
                <a:uFill>
                  <a:noFill/>
                </a:uFill>
                <a:latin typeface="Fira Sans Condensed"/>
                <a:ea typeface="Fira Sans Condensed"/>
                <a:cs typeface="Fira Sans Condensed"/>
                <a:sym typeface="Fira Sans Condensed"/>
                <a:hlinkClick r:id="rId3"/>
              </a:rPr>
              <a:t>Slidesgo</a:t>
            </a:r>
            <a:r>
              <a:rPr lang="en" sz="1200">
                <a:solidFill>
                  <a:srgbClr val="F3F3F3"/>
                </a:solidFill>
                <a:latin typeface="Fira Sans Condensed Light"/>
                <a:ea typeface="Fira Sans Condensed Light"/>
                <a:cs typeface="Fira Sans Condensed Light"/>
                <a:sym typeface="Fira Sans Condensed Light"/>
              </a:rPr>
              <a:t>, including icons by </a:t>
            </a:r>
            <a:r>
              <a:rPr lang="en" sz="1200" b="1">
                <a:solidFill>
                  <a:srgbClr val="F3F3F3"/>
                </a:solidFill>
                <a:uFill>
                  <a:noFill/>
                </a:uFill>
                <a:latin typeface="Fira Sans Condensed"/>
                <a:ea typeface="Fira Sans Condensed"/>
                <a:cs typeface="Fira Sans Condensed"/>
                <a:sym typeface="Fira Sans Condensed"/>
                <a:hlinkClick r:id="rId4"/>
              </a:rPr>
              <a:t>Flaticon</a:t>
            </a:r>
            <a:r>
              <a:rPr lang="en" sz="1200">
                <a:solidFill>
                  <a:srgbClr val="F3F3F3"/>
                </a:solidFill>
                <a:latin typeface="Fira Sans Condensed Light"/>
                <a:ea typeface="Fira Sans Condensed Light"/>
                <a:cs typeface="Fira Sans Condensed Light"/>
                <a:sym typeface="Fira Sans Condensed Light"/>
              </a:rPr>
              <a:t>, and infographics &amp; images by </a:t>
            </a:r>
            <a:r>
              <a:rPr lang="en" sz="1200" b="1">
                <a:solidFill>
                  <a:srgbClr val="F3F3F3"/>
                </a:solidFill>
                <a:uFill>
                  <a:noFill/>
                </a:uFill>
                <a:latin typeface="Fira Sans Condensed"/>
                <a:ea typeface="Fira Sans Condensed"/>
                <a:cs typeface="Fira Sans Condensed"/>
                <a:sym typeface="Fira Sans Condensed"/>
                <a:hlinkClick r:id="rId5"/>
              </a:rPr>
              <a:t>Freepik</a:t>
            </a:r>
            <a:r>
              <a:rPr lang="en" sz="1200">
                <a:solidFill>
                  <a:srgbClr val="F3F3F3"/>
                </a:solidFill>
                <a:latin typeface="Fira Sans Condensed Light"/>
                <a:ea typeface="Fira Sans Condensed Light"/>
                <a:cs typeface="Fira Sans Condensed Light"/>
                <a:sym typeface="Fira Sans Condensed Light"/>
              </a:rPr>
              <a:t>. </a:t>
            </a:r>
            <a:endParaRPr sz="1200">
              <a:solidFill>
                <a:srgbClr val="F3F3F3"/>
              </a:solidFill>
              <a:latin typeface="Fira Sans Condensed Light"/>
              <a:ea typeface="Fira Sans Condensed Light"/>
              <a:cs typeface="Fira Sans Condensed Light"/>
              <a:sym typeface="Fira Sans Condensed Light"/>
            </a:endParaRPr>
          </a:p>
          <a:p>
            <a:pPr marL="0" lvl="0" indent="0" algn="ctr" rtl="0">
              <a:spcBef>
                <a:spcPts val="400"/>
              </a:spcBef>
              <a:spcAft>
                <a:spcPts val="0"/>
              </a:spcAft>
              <a:buNone/>
            </a:pPr>
            <a:endParaRPr sz="120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868833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FAECB-6827-4D91-8EB5-800DD8EA28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3CEBD6D-8344-4937-9A0D-E2DBE531B3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598055-7F4B-4E57-92A1-C43CE07ED7D1}"/>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5" name="Footer Placeholder 4">
            <a:extLst>
              <a:ext uri="{FF2B5EF4-FFF2-40B4-BE49-F238E27FC236}">
                <a16:creationId xmlns:a16="http://schemas.microsoft.com/office/drawing/2014/main" id="{0BC8293C-337A-46B9-801C-405BA28F919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87-6EF6-4E32-958D-D3BDE968EC61}"/>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7261212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extLst>
      <p:ext uri="{BB962C8B-B14F-4D97-AF65-F5344CB8AC3E}">
        <p14:creationId xmlns:p14="http://schemas.microsoft.com/office/powerpoint/2010/main" val="29101015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Background 2">
    <p:bg>
      <p:bgPr>
        <a:blipFill>
          <a:blip r:embed="rId2">
            <a:alphaModFix/>
          </a:blip>
          <a:stretch>
            <a:fillRect/>
          </a:stretch>
        </a:blip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149470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1E4F-8411-4152-A040-45E4E38D465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C93C882-D441-40BC-AAB7-FB3EF79F6F5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0FF742-A50B-4EB6-86AE-E67F120A5B6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ACB9172-F4DE-4657-A074-EF8778EE7E7D}"/>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6" name="Footer Placeholder 5">
            <a:extLst>
              <a:ext uri="{FF2B5EF4-FFF2-40B4-BE49-F238E27FC236}">
                <a16:creationId xmlns:a16="http://schemas.microsoft.com/office/drawing/2014/main" id="{77507DBE-C8F7-423C-9124-EE7B3D22E3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81AC0B-71D5-43A5-AD86-9668B4D92263}"/>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913001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04D3-549C-4770-B620-7E3D4678A94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06D22-9474-474E-A4DD-36D304E576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ED9F3-E75B-4CB6-9C20-44656AF015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2AB8604-4E78-4EF6-AF81-B832751C75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4C7266C-4F95-4B63-B8A4-5D430A6FCB5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DA605C0-AC58-49C3-BFDA-E7ADCFC7B8CA}"/>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8" name="Footer Placeholder 7">
            <a:extLst>
              <a:ext uri="{FF2B5EF4-FFF2-40B4-BE49-F238E27FC236}">
                <a16:creationId xmlns:a16="http://schemas.microsoft.com/office/drawing/2014/main" id="{A8CDB99B-8E2F-47DA-B6C3-50842D8C3DD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00ACA83-753D-4AEE-B568-755DCF5ED7F7}"/>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48266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EDC-8D44-427B-90E0-FBD0FBAC969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8AE544B-A36F-473A-86AF-50F02429182D}"/>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4" name="Footer Placeholder 3">
            <a:extLst>
              <a:ext uri="{FF2B5EF4-FFF2-40B4-BE49-F238E27FC236}">
                <a16:creationId xmlns:a16="http://schemas.microsoft.com/office/drawing/2014/main" id="{3E6F2748-531A-4318-A370-27EDE490E8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AD6E57-F20B-43D2-A268-2449E7D4ADF8}"/>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5887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C2F6E-BB8D-4A07-B873-A379FEAE4F53}"/>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3" name="Footer Placeholder 2">
            <a:extLst>
              <a:ext uri="{FF2B5EF4-FFF2-40B4-BE49-F238E27FC236}">
                <a16:creationId xmlns:a16="http://schemas.microsoft.com/office/drawing/2014/main" id="{29C64672-2E28-45BB-AB1E-9CA10E9088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3CCF35-5028-4E4D-8F6E-2E2DF0FB429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736410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0471D-7A64-4A50-B9A6-0F3A78088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16427B1-871E-4C56-AF97-3F78ADBFA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CF52702-EC0A-4FBA-9939-DCF10E412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1EDDBB8-93FE-4585-A97D-0E391EE246F7}"/>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6" name="Footer Placeholder 5">
            <a:extLst>
              <a:ext uri="{FF2B5EF4-FFF2-40B4-BE49-F238E27FC236}">
                <a16:creationId xmlns:a16="http://schemas.microsoft.com/office/drawing/2014/main" id="{2CB77A2A-D97D-4B06-A029-77A3A88DA3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BF4E011-48A8-486A-BF53-E7C085173F29}"/>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1390896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2B76-0D50-4AE7-8E70-B69B2F112A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E700288-1A1C-45A8-B99A-68E661D708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8D19D42-4449-4938-BE9F-F8A026382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5CB693-3AD5-4FB5-9BD7-DDA6EA895AA0}"/>
              </a:ext>
            </a:extLst>
          </p:cNvPr>
          <p:cNvSpPr>
            <a:spLocks noGrp="1"/>
          </p:cNvSpPr>
          <p:nvPr>
            <p:ph type="dt" sz="half" idx="10"/>
          </p:nvPr>
        </p:nvSpPr>
        <p:spPr/>
        <p:txBody>
          <a:bodyPr/>
          <a:lstStyle/>
          <a:p>
            <a:fld id="{1661375A-C223-44C8-917C-F7C3A1BCD50F}" type="datetimeFigureOut">
              <a:rPr lang="en-GB" smtClean="0"/>
              <a:t>30/03/2020</a:t>
            </a:fld>
            <a:endParaRPr lang="en-GB"/>
          </a:p>
        </p:txBody>
      </p:sp>
      <p:sp>
        <p:nvSpPr>
          <p:cNvPr id="6" name="Footer Placeholder 5">
            <a:extLst>
              <a:ext uri="{FF2B5EF4-FFF2-40B4-BE49-F238E27FC236}">
                <a16:creationId xmlns:a16="http://schemas.microsoft.com/office/drawing/2014/main" id="{BB28CAAB-378F-4646-836D-6723AF2269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8A5F22-2F00-4B7E-95E3-D4E37EE6F9BD}"/>
              </a:ext>
            </a:extLst>
          </p:cNvPr>
          <p:cNvSpPr>
            <a:spLocks noGrp="1"/>
          </p:cNvSpPr>
          <p:nvPr>
            <p:ph type="sldNum" sz="quarter" idx="12"/>
          </p:nvPr>
        </p:nvSpPr>
        <p:spPr/>
        <p:txBody>
          <a:bodyPr/>
          <a:lstStyle/>
          <a:p>
            <a:fld id="{6983841B-0DB4-4C99-B5E5-79625F01DBF7}" type="slidenum">
              <a:rPr lang="en-GB" smtClean="0"/>
              <a:t>‹#›</a:t>
            </a:fld>
            <a:endParaRPr lang="en-GB"/>
          </a:p>
        </p:txBody>
      </p:sp>
    </p:spTree>
    <p:extLst>
      <p:ext uri="{BB962C8B-B14F-4D97-AF65-F5344CB8AC3E}">
        <p14:creationId xmlns:p14="http://schemas.microsoft.com/office/powerpoint/2010/main" val="35573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3493B-E27E-4DC0-A41A-7E254FDDD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619A8B-408B-4DCB-AC39-AC640BF856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A87CC5-FBB1-4FE5-893F-7BD071C75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61375A-C223-44C8-917C-F7C3A1BCD50F}" type="datetimeFigureOut">
              <a:rPr lang="en-GB" smtClean="0"/>
              <a:t>30/03/2020</a:t>
            </a:fld>
            <a:endParaRPr lang="en-GB"/>
          </a:p>
        </p:txBody>
      </p:sp>
      <p:sp>
        <p:nvSpPr>
          <p:cNvPr id="5" name="Footer Placeholder 4">
            <a:extLst>
              <a:ext uri="{FF2B5EF4-FFF2-40B4-BE49-F238E27FC236}">
                <a16:creationId xmlns:a16="http://schemas.microsoft.com/office/drawing/2014/main" id="{068E1BCB-E2F2-4D1B-BCFC-521169C8E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111173B-B48E-4DCF-8715-5805390549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83841B-0DB4-4C99-B5E5-79625F01DBF7}" type="slidenum">
              <a:rPr lang="en-GB" smtClean="0"/>
              <a:t>‹#›</a:t>
            </a:fld>
            <a:endParaRPr lang="en-GB"/>
          </a:p>
        </p:txBody>
      </p:sp>
    </p:spTree>
    <p:extLst>
      <p:ext uri="{BB962C8B-B14F-4D97-AF65-F5344CB8AC3E}">
        <p14:creationId xmlns:p14="http://schemas.microsoft.com/office/powerpoint/2010/main" val="1385411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extLst>
      <p:ext uri="{BB962C8B-B14F-4D97-AF65-F5344CB8AC3E}">
        <p14:creationId xmlns:p14="http://schemas.microsoft.com/office/powerpoint/2010/main" val="127996517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42.png"/><Relationship Id="rId7" Type="http://schemas.openxmlformats.org/officeDocument/2006/relationships/image" Target="../media/image46.tiff"/><Relationship Id="rId12"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5.tiff"/><Relationship Id="rId11" Type="http://schemas.openxmlformats.org/officeDocument/2006/relationships/image" Target="../media/image50.png"/><Relationship Id="rId5" Type="http://schemas.openxmlformats.org/officeDocument/2006/relationships/image" Target="../media/image44.tiff"/><Relationship Id="rId10" Type="http://schemas.openxmlformats.org/officeDocument/2006/relationships/image" Target="../media/image49.tiff"/><Relationship Id="rId4" Type="http://schemas.openxmlformats.org/officeDocument/2006/relationships/image" Target="../media/image43.tiff"/><Relationship Id="rId9" Type="http://schemas.openxmlformats.org/officeDocument/2006/relationships/image" Target="../media/image48.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0.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slideLayout" Target="../slideLayouts/slideLayout1.xml"/><Relationship Id="rId7" Type="http://schemas.openxmlformats.org/officeDocument/2006/relationships/image" Target="../media/image14.tiff"/><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tiff"/><Relationship Id="rId11" Type="http://schemas.openxmlformats.org/officeDocument/2006/relationships/image" Target="../media/image11.png"/><Relationship Id="rId5" Type="http://schemas.openxmlformats.org/officeDocument/2006/relationships/image" Target="../media/image12.tiff"/><Relationship Id="rId10" Type="http://schemas.openxmlformats.org/officeDocument/2006/relationships/image" Target="../media/image17.jpg"/><Relationship Id="rId4" Type="http://schemas.openxmlformats.org/officeDocument/2006/relationships/notesSlide" Target="../notesSlides/notesSlide3.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960000" y="1518867"/>
            <a:ext cx="4750136" cy="3454000"/>
          </a:xfrm>
          <a:prstGeom prst="rect">
            <a:avLst/>
          </a:prstGeom>
        </p:spPr>
        <p:txBody>
          <a:bodyPr spcFirstLastPara="1" wrap="square" lIns="121900" tIns="121900" rIns="121900" bIns="121900" anchor="b" anchorCtr="0">
            <a:noAutofit/>
          </a:bodyPr>
          <a:lstStyle/>
          <a:p>
            <a:r>
              <a:rPr lang="en-US" sz="6000" dirty="0">
                <a:latin typeface="Noto Sans" panose="020B0502040504020204"/>
                <a:ea typeface="Rajdhani"/>
                <a:cs typeface="Rajdhani"/>
                <a:sym typeface="Rajdhani"/>
              </a:rPr>
              <a:t>MIE 1624 Final Project</a:t>
            </a:r>
            <a:endParaRPr sz="6000" dirty="0">
              <a:latin typeface="Noto Sans" panose="020B0502040504020204"/>
              <a:ea typeface="Rajdhani"/>
              <a:cs typeface="Rajdhani"/>
              <a:sym typeface="Rajdhani"/>
            </a:endParaRPr>
          </a:p>
        </p:txBody>
      </p:sp>
      <p:sp>
        <p:nvSpPr>
          <p:cNvPr id="103" name="Google Shape;103;p24"/>
          <p:cNvSpPr txBox="1">
            <a:spLocks noGrp="1"/>
          </p:cNvSpPr>
          <p:nvPr>
            <p:ph type="subTitle" idx="1"/>
          </p:nvPr>
        </p:nvSpPr>
        <p:spPr>
          <a:xfrm>
            <a:off x="960000" y="4780100"/>
            <a:ext cx="4513200" cy="579200"/>
          </a:xfrm>
          <a:prstGeom prst="rect">
            <a:avLst/>
          </a:prstGeom>
        </p:spPr>
        <p:txBody>
          <a:bodyPr spcFirstLastPara="1" wrap="square" lIns="121900" tIns="121900" rIns="121900" bIns="121900" anchor="t" anchorCtr="0">
            <a:noAutofit/>
          </a:bodyPr>
          <a:lstStyle/>
          <a:p>
            <a:pPr marL="0" indent="0"/>
            <a:r>
              <a:rPr lang="en-CA" dirty="0">
                <a:latin typeface="Fira Sans Condensed Light"/>
                <a:ea typeface="Fira Sans Condensed Light"/>
                <a:cs typeface="Fira Sans Condensed Light"/>
                <a:sym typeface="Fira Sans Condensed Light"/>
              </a:rPr>
              <a:t>M</a:t>
            </a:r>
            <a:r>
              <a:rPr lang="en-US" dirty="0">
                <a:latin typeface="Fira Sans Condensed Light"/>
                <a:ea typeface="Fira Sans Condensed Light"/>
                <a:cs typeface="Fira Sans Condensed Light"/>
                <a:sym typeface="Fira Sans Condensed Light"/>
              </a:rPr>
              <a:t>arch 31</a:t>
            </a:r>
            <a:r>
              <a:rPr lang="en-US" baseline="30000" dirty="0">
                <a:latin typeface="Fira Sans Condensed Light"/>
                <a:ea typeface="Fira Sans Condensed Light"/>
                <a:cs typeface="Fira Sans Condensed Light"/>
                <a:sym typeface="Fira Sans Condensed Light"/>
              </a:rPr>
              <a:t>st</a:t>
            </a:r>
            <a:r>
              <a:rPr lang="en-US" dirty="0">
                <a:latin typeface="Fira Sans Condensed Light"/>
                <a:ea typeface="Fira Sans Condensed Light"/>
                <a:cs typeface="Fira Sans Condensed Light"/>
                <a:sym typeface="Fira Sans Condensed Light"/>
              </a:rPr>
              <a:t>, 2020</a:t>
            </a:r>
          </a:p>
          <a:p>
            <a:pPr marL="0" indent="0"/>
            <a:r>
              <a:rPr lang="en-US" dirty="0">
                <a:latin typeface="Fira Sans Condensed Light"/>
                <a:ea typeface="Fira Sans Condensed Light"/>
                <a:cs typeface="Fira Sans Condensed Light"/>
                <a:sym typeface="Fira Sans Condensed Light"/>
              </a:rPr>
              <a:t>Prof. Oleksandr </a:t>
            </a:r>
            <a:r>
              <a:rPr lang="en-US" dirty="0" err="1">
                <a:latin typeface="Fira Sans Condensed Light"/>
                <a:ea typeface="Fira Sans Condensed Light"/>
                <a:cs typeface="Fira Sans Condensed Light"/>
                <a:sym typeface="Fira Sans Condensed Light"/>
              </a:rPr>
              <a:t>Romenko</a:t>
            </a:r>
            <a:endParaRPr lang="en-US" dirty="0">
              <a:latin typeface="Fira Sans Condensed Light"/>
              <a:ea typeface="Fira Sans Condensed Light"/>
              <a:cs typeface="Fira Sans Condensed Light"/>
              <a:sym typeface="Fira Sans Condensed Light"/>
            </a:endParaRPr>
          </a:p>
          <a:p>
            <a:pPr marL="0" indent="0"/>
            <a:r>
              <a:rPr lang="en-US" dirty="0">
                <a:latin typeface="Fira Sans Condensed Light"/>
                <a:ea typeface="Fira Sans Condensed Light"/>
                <a:cs typeface="Fira Sans Condensed Light"/>
                <a:sym typeface="Fira Sans Condensed Light"/>
              </a:rPr>
              <a:t>Group 15</a:t>
            </a:r>
            <a:endParaRPr dirty="0">
              <a:latin typeface="Fira Sans Condensed Light"/>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394733" y="549318"/>
            <a:ext cx="5596467" cy="57593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81125" y="174100"/>
            <a:ext cx="4228129" cy="70788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3600" b="1" u="none" strike="noStrike" cap="none" dirty="0">
                <a:solidFill>
                  <a:schemeClr val="dk1"/>
                </a:solidFill>
                <a:latin typeface="Noto Sans" panose="020B0502040504020204"/>
                <a:ea typeface="Microsoft Yahei"/>
                <a:cs typeface="Microsoft Yahei"/>
                <a:sym typeface="Microsoft Yahei"/>
              </a:rPr>
              <a:t>Technical Program</a:t>
            </a:r>
            <a:br>
              <a:rPr lang="en-US" sz="3600" b="0" u="none" strike="noStrike" cap="none" dirty="0">
                <a:solidFill>
                  <a:srgbClr val="384254"/>
                </a:solidFill>
                <a:latin typeface="Noto Sans" panose="020B0502040504020204"/>
                <a:ea typeface="Microsoft Yahei"/>
                <a:cs typeface="Microsoft Yahei"/>
                <a:sym typeface="Microsoft Yahei"/>
              </a:rPr>
            </a:br>
            <a:endParaRPr sz="3600" b="0" u="none" strike="noStrike" cap="none" dirty="0">
              <a:solidFill>
                <a:srgbClr val="8D8F94"/>
              </a:solidFill>
              <a:latin typeface="Noto Sans" panose="020B0502040504020204"/>
              <a:ea typeface="Arial"/>
              <a:cs typeface="Arial"/>
              <a:sym typeface="Arial"/>
            </a:endParaRPr>
          </a:p>
        </p:txBody>
      </p:sp>
      <p:sp>
        <p:nvSpPr>
          <p:cNvPr id="115" name="Google Shape;115;p13"/>
          <p:cNvSpPr/>
          <p:nvPr/>
        </p:nvSpPr>
        <p:spPr>
          <a:xfrm>
            <a:off x="8760195" y="-709"/>
            <a:ext cx="3416279" cy="68580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txBox="1"/>
          <p:nvPr/>
        </p:nvSpPr>
        <p:spPr>
          <a:xfrm>
            <a:off x="8957317" y="1229394"/>
            <a:ext cx="3043339" cy="2982683"/>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lt1"/>
                </a:solidFill>
                <a:latin typeface="Calibri"/>
                <a:ea typeface="Calibri"/>
                <a:cs typeface="Calibri"/>
                <a:sym typeface="Calibri"/>
              </a:rPr>
              <a:t>Master of </a:t>
            </a:r>
            <a:r>
              <a:rPr lang="en-US" sz="2000" b="1" dirty="0">
                <a:solidFill>
                  <a:srgbClr val="FF0000"/>
                </a:solidFill>
                <a:latin typeface="Calibri"/>
                <a:ea typeface="Calibri"/>
                <a:cs typeface="Calibri"/>
                <a:sym typeface="Calibri"/>
              </a:rPr>
              <a:t>Data Science </a:t>
            </a:r>
            <a:r>
              <a:rPr lang="en-US" sz="2000" b="1" dirty="0">
                <a:solidFill>
                  <a:schemeClr val="lt1"/>
                </a:solidFill>
                <a:latin typeface="Calibri"/>
                <a:ea typeface="Calibri"/>
                <a:cs typeface="Calibri"/>
                <a:sym typeface="Calibri"/>
              </a:rPr>
              <a:t>and AI (MDSA) program is designed to provide students with a comprehensive </a:t>
            </a:r>
            <a:r>
              <a:rPr lang="en-US" sz="2000" b="1" dirty="0">
                <a:solidFill>
                  <a:srgbClr val="FF0000"/>
                </a:solidFill>
                <a:latin typeface="Calibri"/>
                <a:ea typeface="Calibri"/>
                <a:cs typeface="Calibri"/>
                <a:sym typeface="Calibri"/>
              </a:rPr>
              <a:t>technical background </a:t>
            </a:r>
            <a:r>
              <a:rPr lang="en-US" sz="2000" b="1" dirty="0">
                <a:solidFill>
                  <a:schemeClr val="lt1"/>
                </a:solidFill>
                <a:latin typeface="Calibri"/>
                <a:ea typeface="Calibri"/>
                <a:cs typeface="Calibri"/>
                <a:sym typeface="Calibri"/>
              </a:rPr>
              <a:t>in the most current and state-of-the-art technologies in AI.</a:t>
            </a:r>
            <a:endParaRPr sz="2400" b="1" dirty="0">
              <a:solidFill>
                <a:schemeClr val="lt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061CCCB-D70F-4734-94C3-34D6689467EE}"/>
              </a:ext>
            </a:extLst>
          </p:cNvPr>
          <p:cNvPicPr>
            <a:picLocks noChangeAspect="1"/>
          </p:cNvPicPr>
          <p:nvPr/>
        </p:nvPicPr>
        <p:blipFill>
          <a:blip r:embed="rId3"/>
          <a:stretch>
            <a:fillRect/>
          </a:stretch>
        </p:blipFill>
        <p:spPr>
          <a:xfrm>
            <a:off x="359428" y="2022284"/>
            <a:ext cx="8026477" cy="3652375"/>
          </a:xfrm>
          <a:prstGeom prst="rect">
            <a:avLst/>
          </a:prstGeom>
        </p:spPr>
      </p:pic>
    </p:spTree>
    <p:extLst>
      <p:ext uri="{BB962C8B-B14F-4D97-AF65-F5344CB8AC3E}">
        <p14:creationId xmlns:p14="http://schemas.microsoft.com/office/powerpoint/2010/main" val="356582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81121" y="174100"/>
            <a:ext cx="4228129" cy="70788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3600" b="1" u="none" strike="noStrike" cap="none" dirty="0">
                <a:solidFill>
                  <a:schemeClr val="dk1"/>
                </a:solidFill>
                <a:latin typeface="Noto Sans" panose="020B0502040504020204"/>
                <a:ea typeface="Microsoft Yahei"/>
                <a:cs typeface="Microsoft Yahei"/>
                <a:sym typeface="Microsoft Yahei"/>
              </a:rPr>
              <a:t>Business Program</a:t>
            </a:r>
            <a:br>
              <a:rPr lang="en-US" sz="3600" b="0" u="none" strike="noStrike" cap="none" dirty="0">
                <a:solidFill>
                  <a:srgbClr val="384254"/>
                </a:solidFill>
                <a:latin typeface="Noto Sans" panose="020B0502040504020204"/>
                <a:ea typeface="Microsoft Yahei"/>
                <a:cs typeface="Microsoft Yahei"/>
                <a:sym typeface="Microsoft Yahei"/>
              </a:rPr>
            </a:br>
            <a:endParaRPr sz="3600" b="0" u="none" strike="noStrike" cap="none" dirty="0">
              <a:solidFill>
                <a:srgbClr val="8D8F94"/>
              </a:solidFill>
              <a:latin typeface="Noto Sans" panose="020B0502040504020204"/>
              <a:ea typeface="Arial"/>
              <a:cs typeface="Arial"/>
              <a:sym typeface="Arial"/>
            </a:endParaRPr>
          </a:p>
        </p:txBody>
      </p:sp>
      <p:grpSp>
        <p:nvGrpSpPr>
          <p:cNvPr id="89" name="Google Shape;89;p13"/>
          <p:cNvGrpSpPr/>
          <p:nvPr/>
        </p:nvGrpSpPr>
        <p:grpSpPr>
          <a:xfrm>
            <a:off x="191344" y="844003"/>
            <a:ext cx="8936185" cy="5830878"/>
            <a:chOff x="308646" y="819333"/>
            <a:chExt cx="8936185" cy="5830878"/>
          </a:xfrm>
        </p:grpSpPr>
        <p:grpSp>
          <p:nvGrpSpPr>
            <p:cNvPr id="90" name="Google Shape;90;p13"/>
            <p:cNvGrpSpPr/>
            <p:nvPr/>
          </p:nvGrpSpPr>
          <p:grpSpPr>
            <a:xfrm>
              <a:off x="308646" y="819333"/>
              <a:ext cx="8936185" cy="5830878"/>
              <a:chOff x="3392727" y="796486"/>
              <a:chExt cx="8936185" cy="5830878"/>
            </a:xfrm>
          </p:grpSpPr>
          <p:grpSp>
            <p:nvGrpSpPr>
              <p:cNvPr id="91" name="Google Shape;91;p13"/>
              <p:cNvGrpSpPr/>
              <p:nvPr/>
            </p:nvGrpSpPr>
            <p:grpSpPr>
              <a:xfrm>
                <a:off x="3392727" y="796486"/>
                <a:ext cx="8936185" cy="5830878"/>
                <a:chOff x="1516836" y="1018528"/>
                <a:chExt cx="8936185" cy="5830878"/>
              </a:xfrm>
            </p:grpSpPr>
            <p:grpSp>
              <p:nvGrpSpPr>
                <p:cNvPr id="92" name="Google Shape;92;p13"/>
                <p:cNvGrpSpPr/>
                <p:nvPr/>
              </p:nvGrpSpPr>
              <p:grpSpPr>
                <a:xfrm>
                  <a:off x="3790746" y="1791983"/>
                  <a:ext cx="4556415" cy="4468995"/>
                  <a:chOff x="5922132" y="1087336"/>
                  <a:chExt cx="6357909" cy="6235925"/>
                </a:xfrm>
              </p:grpSpPr>
              <p:sp>
                <p:nvSpPr>
                  <p:cNvPr id="93" name="Google Shape;93;p13"/>
                  <p:cNvSpPr/>
                  <p:nvPr/>
                </p:nvSpPr>
                <p:spPr>
                  <a:xfrm rot="6776806">
                    <a:off x="6736928" y="3569664"/>
                    <a:ext cx="2209800" cy="3233738"/>
                  </a:xfrm>
                  <a:custGeom>
                    <a:avLst/>
                    <a:gdLst/>
                    <a:ahLst/>
                    <a:cxnLst/>
                    <a:rect l="l" t="t" r="r" b="b"/>
                    <a:pathLst>
                      <a:path w="1726" h="2528" extrusionOk="0">
                        <a:moveTo>
                          <a:pt x="0" y="0"/>
                        </a:moveTo>
                        <a:cubicBezTo>
                          <a:pt x="636" y="45"/>
                          <a:pt x="1112" y="356"/>
                          <a:pt x="1423" y="908"/>
                        </a:cubicBezTo>
                        <a:cubicBezTo>
                          <a:pt x="1726" y="1442"/>
                          <a:pt x="1679" y="1985"/>
                          <a:pt x="1419" y="2528"/>
                        </a:cubicBezTo>
                        <a:cubicBezTo>
                          <a:pt x="1355" y="2500"/>
                          <a:pt x="1261" y="2459"/>
                          <a:pt x="1130" y="2399"/>
                        </a:cubicBezTo>
                        <a:cubicBezTo>
                          <a:pt x="991" y="2337"/>
                          <a:pt x="854" y="2269"/>
                          <a:pt x="715" y="2209"/>
                        </a:cubicBezTo>
                        <a:cubicBezTo>
                          <a:pt x="694" y="2201"/>
                          <a:pt x="668" y="2189"/>
                          <a:pt x="668" y="2189"/>
                        </a:cubicBezTo>
                        <a:cubicBezTo>
                          <a:pt x="668" y="2189"/>
                          <a:pt x="677" y="2154"/>
                          <a:pt x="685" y="2135"/>
                        </a:cubicBezTo>
                        <a:cubicBezTo>
                          <a:pt x="765" y="1908"/>
                          <a:pt x="814" y="1676"/>
                          <a:pt x="809" y="1434"/>
                        </a:cubicBezTo>
                        <a:cubicBezTo>
                          <a:pt x="805" y="1073"/>
                          <a:pt x="683" y="754"/>
                          <a:pt x="467" y="469"/>
                        </a:cubicBezTo>
                        <a:cubicBezTo>
                          <a:pt x="333" y="294"/>
                          <a:pt x="170" y="143"/>
                          <a:pt x="0" y="0"/>
                        </a:cubicBezTo>
                        <a:close/>
                      </a:path>
                    </a:pathLst>
                  </a:custGeom>
                  <a:solidFill>
                    <a:srgbClr val="3BC7E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3"/>
                  <p:cNvGrpSpPr/>
                  <p:nvPr/>
                </p:nvGrpSpPr>
                <p:grpSpPr>
                  <a:xfrm>
                    <a:off x="6219967" y="1087336"/>
                    <a:ext cx="6060073" cy="6235925"/>
                    <a:chOff x="6219967" y="1087336"/>
                    <a:chExt cx="6060073" cy="6235925"/>
                  </a:xfrm>
                </p:grpSpPr>
                <p:sp>
                  <p:nvSpPr>
                    <p:cNvPr id="95" name="Google Shape;95;p13"/>
                    <p:cNvSpPr/>
                    <p:nvPr/>
                  </p:nvSpPr>
                  <p:spPr>
                    <a:xfrm rot="-1429367">
                      <a:off x="9511311" y="2221087"/>
                      <a:ext cx="2209800" cy="3233738"/>
                    </a:xfrm>
                    <a:custGeom>
                      <a:avLst/>
                      <a:gdLst/>
                      <a:ahLst/>
                      <a:cxnLst/>
                      <a:rect l="l" t="t" r="r" b="b"/>
                      <a:pathLst>
                        <a:path w="1726" h="2528" extrusionOk="0">
                          <a:moveTo>
                            <a:pt x="0" y="0"/>
                          </a:moveTo>
                          <a:cubicBezTo>
                            <a:pt x="636" y="45"/>
                            <a:pt x="1112" y="356"/>
                            <a:pt x="1423" y="908"/>
                          </a:cubicBezTo>
                          <a:cubicBezTo>
                            <a:pt x="1726" y="1442"/>
                            <a:pt x="1679" y="1985"/>
                            <a:pt x="1419" y="2528"/>
                          </a:cubicBezTo>
                          <a:cubicBezTo>
                            <a:pt x="1355" y="2500"/>
                            <a:pt x="1261" y="2459"/>
                            <a:pt x="1130" y="2399"/>
                          </a:cubicBezTo>
                          <a:cubicBezTo>
                            <a:pt x="991" y="2337"/>
                            <a:pt x="854" y="2269"/>
                            <a:pt x="715" y="2209"/>
                          </a:cubicBezTo>
                          <a:cubicBezTo>
                            <a:pt x="694" y="2201"/>
                            <a:pt x="668" y="2189"/>
                            <a:pt x="668" y="2189"/>
                          </a:cubicBezTo>
                          <a:cubicBezTo>
                            <a:pt x="668" y="2189"/>
                            <a:pt x="677" y="2154"/>
                            <a:pt x="685" y="2135"/>
                          </a:cubicBezTo>
                          <a:cubicBezTo>
                            <a:pt x="765" y="1908"/>
                            <a:pt x="814" y="1676"/>
                            <a:pt x="809" y="1434"/>
                          </a:cubicBezTo>
                          <a:cubicBezTo>
                            <a:pt x="805" y="1073"/>
                            <a:pt x="683" y="754"/>
                            <a:pt x="467" y="469"/>
                          </a:cubicBezTo>
                          <a:cubicBezTo>
                            <a:pt x="333" y="294"/>
                            <a:pt x="170" y="143"/>
                            <a:pt x="0" y="0"/>
                          </a:cubicBezTo>
                          <a:close/>
                        </a:path>
                      </a:pathLst>
                    </a:custGeom>
                    <a:solidFill>
                      <a:srgbClr val="4B9F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3"/>
                    <p:cNvSpPr/>
                    <p:nvPr/>
                  </p:nvSpPr>
                  <p:spPr>
                    <a:xfrm rot="2504954">
                      <a:off x="8611381" y="3764379"/>
                      <a:ext cx="2209800" cy="3233738"/>
                    </a:xfrm>
                    <a:custGeom>
                      <a:avLst/>
                      <a:gdLst/>
                      <a:ahLst/>
                      <a:cxnLst/>
                      <a:rect l="l" t="t" r="r" b="b"/>
                      <a:pathLst>
                        <a:path w="1726" h="2528" extrusionOk="0">
                          <a:moveTo>
                            <a:pt x="0" y="0"/>
                          </a:moveTo>
                          <a:cubicBezTo>
                            <a:pt x="636" y="45"/>
                            <a:pt x="1112" y="356"/>
                            <a:pt x="1423" y="908"/>
                          </a:cubicBezTo>
                          <a:cubicBezTo>
                            <a:pt x="1726" y="1442"/>
                            <a:pt x="1679" y="1985"/>
                            <a:pt x="1419" y="2528"/>
                          </a:cubicBezTo>
                          <a:cubicBezTo>
                            <a:pt x="1355" y="2500"/>
                            <a:pt x="1261" y="2459"/>
                            <a:pt x="1130" y="2399"/>
                          </a:cubicBezTo>
                          <a:cubicBezTo>
                            <a:pt x="991" y="2337"/>
                            <a:pt x="854" y="2269"/>
                            <a:pt x="715" y="2209"/>
                          </a:cubicBezTo>
                          <a:cubicBezTo>
                            <a:pt x="694" y="2201"/>
                            <a:pt x="668" y="2189"/>
                            <a:pt x="668" y="2189"/>
                          </a:cubicBezTo>
                          <a:cubicBezTo>
                            <a:pt x="668" y="2189"/>
                            <a:pt x="677" y="2154"/>
                            <a:pt x="685" y="2135"/>
                          </a:cubicBezTo>
                          <a:cubicBezTo>
                            <a:pt x="765" y="1908"/>
                            <a:pt x="814" y="1676"/>
                            <a:pt x="809" y="1434"/>
                          </a:cubicBezTo>
                          <a:cubicBezTo>
                            <a:pt x="805" y="1073"/>
                            <a:pt x="683" y="754"/>
                            <a:pt x="467" y="469"/>
                          </a:cubicBezTo>
                          <a:cubicBezTo>
                            <a:pt x="333" y="294"/>
                            <a:pt x="170" y="143"/>
                            <a:pt x="0" y="0"/>
                          </a:cubicBezTo>
                          <a:close/>
                        </a:path>
                      </a:pathLst>
                    </a:custGeom>
                    <a:solidFill>
                      <a:srgbClr val="F54B7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 name="Google Shape;97;p13"/>
                    <p:cNvSpPr/>
                    <p:nvPr/>
                  </p:nvSpPr>
                  <p:spPr>
                    <a:xfrm rot="-10402621">
                      <a:off x="6399076" y="1725117"/>
                      <a:ext cx="2209800" cy="3233738"/>
                    </a:xfrm>
                    <a:custGeom>
                      <a:avLst/>
                      <a:gdLst/>
                      <a:ahLst/>
                      <a:cxnLst/>
                      <a:rect l="l" t="t" r="r" b="b"/>
                      <a:pathLst>
                        <a:path w="1726" h="2528" extrusionOk="0">
                          <a:moveTo>
                            <a:pt x="0" y="0"/>
                          </a:moveTo>
                          <a:cubicBezTo>
                            <a:pt x="636" y="45"/>
                            <a:pt x="1112" y="356"/>
                            <a:pt x="1423" y="908"/>
                          </a:cubicBezTo>
                          <a:cubicBezTo>
                            <a:pt x="1726" y="1442"/>
                            <a:pt x="1679" y="1985"/>
                            <a:pt x="1419" y="2528"/>
                          </a:cubicBezTo>
                          <a:cubicBezTo>
                            <a:pt x="1355" y="2500"/>
                            <a:pt x="1261" y="2459"/>
                            <a:pt x="1130" y="2399"/>
                          </a:cubicBezTo>
                          <a:cubicBezTo>
                            <a:pt x="991" y="2337"/>
                            <a:pt x="854" y="2269"/>
                            <a:pt x="715" y="2209"/>
                          </a:cubicBezTo>
                          <a:cubicBezTo>
                            <a:pt x="694" y="2201"/>
                            <a:pt x="668" y="2189"/>
                            <a:pt x="668" y="2189"/>
                          </a:cubicBezTo>
                          <a:cubicBezTo>
                            <a:pt x="668" y="2189"/>
                            <a:pt x="677" y="2154"/>
                            <a:pt x="685" y="2135"/>
                          </a:cubicBezTo>
                          <a:cubicBezTo>
                            <a:pt x="765" y="1908"/>
                            <a:pt x="814" y="1676"/>
                            <a:pt x="809" y="1434"/>
                          </a:cubicBezTo>
                          <a:cubicBezTo>
                            <a:pt x="805" y="1073"/>
                            <a:pt x="683" y="754"/>
                            <a:pt x="467" y="469"/>
                          </a:cubicBezTo>
                          <a:cubicBezTo>
                            <a:pt x="333" y="294"/>
                            <a:pt x="170" y="143"/>
                            <a:pt x="0" y="0"/>
                          </a:cubicBezTo>
                          <a:close/>
                        </a:path>
                      </a:pathLst>
                    </a:custGeom>
                    <a:solidFill>
                      <a:srgbClr val="2AC2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3"/>
                    <p:cNvSpPr/>
                    <p:nvPr/>
                  </p:nvSpPr>
                  <p:spPr>
                    <a:xfrm rot="-6015820">
                      <a:off x="8077100" y="845777"/>
                      <a:ext cx="2209800" cy="3233738"/>
                    </a:xfrm>
                    <a:custGeom>
                      <a:avLst/>
                      <a:gdLst/>
                      <a:ahLst/>
                      <a:cxnLst/>
                      <a:rect l="l" t="t" r="r" b="b"/>
                      <a:pathLst>
                        <a:path w="1726" h="2528" extrusionOk="0">
                          <a:moveTo>
                            <a:pt x="0" y="0"/>
                          </a:moveTo>
                          <a:cubicBezTo>
                            <a:pt x="636" y="45"/>
                            <a:pt x="1112" y="356"/>
                            <a:pt x="1423" y="908"/>
                          </a:cubicBezTo>
                          <a:cubicBezTo>
                            <a:pt x="1726" y="1442"/>
                            <a:pt x="1679" y="1985"/>
                            <a:pt x="1419" y="2528"/>
                          </a:cubicBezTo>
                          <a:cubicBezTo>
                            <a:pt x="1355" y="2500"/>
                            <a:pt x="1261" y="2459"/>
                            <a:pt x="1130" y="2399"/>
                          </a:cubicBezTo>
                          <a:cubicBezTo>
                            <a:pt x="991" y="2337"/>
                            <a:pt x="854" y="2269"/>
                            <a:pt x="715" y="2209"/>
                          </a:cubicBezTo>
                          <a:cubicBezTo>
                            <a:pt x="694" y="2201"/>
                            <a:pt x="668" y="2189"/>
                            <a:pt x="668" y="2189"/>
                          </a:cubicBezTo>
                          <a:cubicBezTo>
                            <a:pt x="668" y="2189"/>
                            <a:pt x="677" y="2154"/>
                            <a:pt x="685" y="2135"/>
                          </a:cubicBezTo>
                          <a:cubicBezTo>
                            <a:pt x="765" y="1908"/>
                            <a:pt x="814" y="1676"/>
                            <a:pt x="809" y="1434"/>
                          </a:cubicBezTo>
                          <a:cubicBezTo>
                            <a:pt x="805" y="1073"/>
                            <a:pt x="683" y="754"/>
                            <a:pt x="467" y="469"/>
                          </a:cubicBezTo>
                          <a:cubicBezTo>
                            <a:pt x="333" y="294"/>
                            <a:pt x="170" y="143"/>
                            <a:pt x="0" y="0"/>
                          </a:cubicBezTo>
                          <a:close/>
                        </a:path>
                      </a:pathLst>
                    </a:custGeom>
                    <a:solidFill>
                      <a:srgbClr val="E1C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99" name="Google Shape;99;p13"/>
                <p:cNvSpPr/>
                <p:nvPr/>
              </p:nvSpPr>
              <p:spPr>
                <a:xfrm>
                  <a:off x="7342096" y="2009900"/>
                  <a:ext cx="3110925" cy="117314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b="1" dirty="0">
                      <a:solidFill>
                        <a:srgbClr val="4B9F47"/>
                      </a:solidFill>
                      <a:latin typeface="Noto Sans" panose="020B0502040504020204"/>
                      <a:ea typeface="Microsoft Yahei"/>
                      <a:cs typeface="Microsoft Yahei"/>
                      <a:sym typeface="Microsoft Yahei"/>
                    </a:rPr>
                    <a:t>Financial  Analytics</a:t>
                  </a:r>
                  <a:endParaRPr dirty="0">
                    <a:latin typeface="Noto Sans" panose="020B050204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Predictive sales analytics</a:t>
                  </a:r>
                  <a:endParaRPr dirty="0">
                    <a:latin typeface="Open Sans" panose="020B060603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Client/Product profitability analytics</a:t>
                  </a:r>
                  <a:endParaRPr dirty="0">
                    <a:latin typeface="Open Sans" panose="020B060603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Cash flow analytics</a:t>
                  </a:r>
                  <a:endParaRPr dirty="0">
                    <a:latin typeface="Open Sans" panose="020B0606030504020204"/>
                  </a:endParaRPr>
                </a:p>
              </p:txBody>
            </p:sp>
            <p:sp>
              <p:nvSpPr>
                <p:cNvPr id="100" name="Google Shape;100;p13"/>
                <p:cNvSpPr/>
                <p:nvPr/>
              </p:nvSpPr>
              <p:spPr>
                <a:xfrm>
                  <a:off x="7073479" y="4857316"/>
                  <a:ext cx="3017111" cy="117314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b="1" dirty="0">
                      <a:solidFill>
                        <a:srgbClr val="F44871"/>
                      </a:solidFill>
                      <a:latin typeface="Noto Sans" panose="020B0502040504020204"/>
                      <a:ea typeface="Microsoft Yahei"/>
                      <a:cs typeface="Microsoft Yahei"/>
                      <a:sym typeface="Microsoft Yahei"/>
                    </a:rPr>
                    <a:t>Risk Analytics</a:t>
                  </a:r>
                  <a:endParaRPr dirty="0">
                    <a:latin typeface="Noto Sans" panose="020B0502040504020204"/>
                  </a:endParaRPr>
                </a:p>
                <a:p>
                  <a:pPr marL="0" marR="0" lvl="0" indent="0" algn="l" rtl="0">
                    <a:lnSpc>
                      <a:spcPct val="150000"/>
                    </a:lnSpc>
                    <a:spcBef>
                      <a:spcPts val="0"/>
                    </a:spcBef>
                    <a:spcAft>
                      <a:spcPts val="0"/>
                    </a:spcAft>
                    <a:buNone/>
                  </a:pPr>
                  <a:r>
                    <a:rPr lang="en-US" sz="1000" b="1" dirty="0">
                      <a:solidFill>
                        <a:srgbClr val="8D8F94"/>
                      </a:solidFill>
                      <a:latin typeface="Microsoft Yahei"/>
                      <a:ea typeface="Microsoft Yahei"/>
                      <a:cs typeface="Microsoft Yahei"/>
                      <a:sym typeface="Microsoft Yahei"/>
                    </a:rPr>
                    <a:t>-   </a:t>
                  </a:r>
                  <a:r>
                    <a:rPr lang="en-US" sz="1000" b="1" dirty="0">
                      <a:solidFill>
                        <a:srgbClr val="8D8F94"/>
                      </a:solidFill>
                      <a:latin typeface="Open Sans" panose="020B0606030504020204"/>
                      <a:ea typeface="Microsoft Yahei"/>
                      <a:cs typeface="Microsoft Yahei"/>
                      <a:sym typeface="Microsoft Yahei"/>
                    </a:rPr>
                    <a:t>Operational risk &amp; fraud analytics</a:t>
                  </a:r>
                  <a:r>
                    <a:rPr lang="en-US" sz="1000" b="1" dirty="0">
                      <a:solidFill>
                        <a:schemeClr val="lt1"/>
                      </a:solidFill>
                      <a:latin typeface="Open Sans" panose="020B0606030504020204"/>
                      <a:ea typeface="Microsoft Yahei"/>
                      <a:cs typeface="Microsoft Yahei"/>
                      <a:sym typeface="Microsoft Yahei"/>
                    </a:rPr>
                    <a:t> </a:t>
                  </a:r>
                  <a:endParaRPr dirty="0">
                    <a:latin typeface="Open Sans" panose="020B060603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Credit risk modeling</a:t>
                  </a:r>
                  <a:endParaRPr dirty="0">
                    <a:latin typeface="Open Sans" panose="020B060603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Investment &amp; Insurance analytics</a:t>
                  </a:r>
                  <a:endParaRPr dirty="0">
                    <a:latin typeface="Open Sans" panose="020B0606030504020204"/>
                  </a:endParaRPr>
                </a:p>
              </p:txBody>
            </p:sp>
            <p:sp>
              <p:nvSpPr>
                <p:cNvPr id="101" name="Google Shape;101;p13"/>
                <p:cNvSpPr/>
                <p:nvPr/>
              </p:nvSpPr>
              <p:spPr>
                <a:xfrm>
                  <a:off x="1516836" y="3004283"/>
                  <a:ext cx="2979920" cy="117314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b="1" dirty="0">
                      <a:solidFill>
                        <a:srgbClr val="29C2AD"/>
                      </a:solidFill>
                      <a:latin typeface="Noto Sans" panose="020B0502040504020204"/>
                      <a:ea typeface="Microsoft Yahei"/>
                      <a:cs typeface="Microsoft Yahei"/>
                      <a:sym typeface="Microsoft Yahei"/>
                    </a:rPr>
                    <a:t>eCommerce Analytics</a:t>
                  </a:r>
                  <a:endParaRPr dirty="0">
                    <a:latin typeface="Noto Sans" panose="020B050204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KPI hierarchy for task prioritization</a:t>
                  </a:r>
                  <a:endParaRPr sz="1000" b="1" dirty="0">
                    <a:solidFill>
                      <a:srgbClr val="8D8F94"/>
                    </a:solidFill>
                    <a:latin typeface="Open Sans" panose="020B0606030504020204"/>
                    <a:ea typeface="Microsoft Yahei"/>
                    <a:cs typeface="Microsoft Yahei"/>
                    <a:sym typeface="Microsoft Yahei"/>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Customer life-time value</a:t>
                  </a:r>
                  <a:endParaRPr dirty="0">
                    <a:latin typeface="Open Sans" panose="020B060603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Customer acquisition cost</a:t>
                  </a:r>
                  <a:endParaRPr dirty="0">
                    <a:latin typeface="Open Sans" panose="020B0606030504020204"/>
                  </a:endParaRPr>
                </a:p>
              </p:txBody>
            </p:sp>
            <p:sp>
              <p:nvSpPr>
                <p:cNvPr id="102" name="Google Shape;102;p13"/>
                <p:cNvSpPr/>
                <p:nvPr/>
              </p:nvSpPr>
              <p:spPr>
                <a:xfrm>
                  <a:off x="4172848" y="1018528"/>
                  <a:ext cx="2724651" cy="144469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800" b="1" dirty="0">
                      <a:solidFill>
                        <a:srgbClr val="E1C000"/>
                      </a:solidFill>
                      <a:latin typeface="Noto Sans" panose="020B0502040504020204"/>
                      <a:ea typeface="Microsoft Yahei"/>
                      <a:cs typeface="Microsoft Yahei"/>
                      <a:sym typeface="Microsoft Yahei"/>
                    </a:rPr>
                    <a:t>Marketing Analytics</a:t>
                  </a:r>
                  <a:endParaRPr dirty="0">
                    <a:latin typeface="Noto Sans" panose="020B050204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Market segments construction</a:t>
                  </a:r>
                  <a:endParaRPr dirty="0">
                    <a:latin typeface="Open Sans" panose="020B060603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Product design and positioning</a:t>
                  </a:r>
                  <a:endParaRPr dirty="0">
                    <a:latin typeface="Open Sans" panose="020B060603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Advertising</a:t>
                  </a:r>
                  <a:endParaRPr dirty="0">
                    <a:latin typeface="Open Sans" panose="020B0606030504020204"/>
                  </a:endParaRPr>
                </a:p>
                <a:p>
                  <a:pPr marL="171450" marR="0" lvl="0" indent="-95250" algn="ctr" rtl="0">
                    <a:lnSpc>
                      <a:spcPct val="150000"/>
                    </a:lnSpc>
                    <a:spcBef>
                      <a:spcPts val="0"/>
                    </a:spcBef>
                    <a:spcAft>
                      <a:spcPts val="0"/>
                    </a:spcAft>
                    <a:buClr>
                      <a:schemeClr val="dk1"/>
                    </a:buClr>
                    <a:buSzPts val="1200"/>
                    <a:buFont typeface="Calibri"/>
                    <a:buNone/>
                  </a:pPr>
                  <a:endParaRPr sz="1200" b="1" dirty="0">
                    <a:solidFill>
                      <a:schemeClr val="lt1"/>
                    </a:solidFill>
                    <a:latin typeface="Microsoft Yahei"/>
                    <a:ea typeface="Microsoft Yahei"/>
                    <a:cs typeface="Microsoft Yahei"/>
                    <a:sym typeface="Microsoft Yahei"/>
                  </a:endParaRPr>
                </a:p>
              </p:txBody>
            </p:sp>
            <p:sp>
              <p:nvSpPr>
                <p:cNvPr id="103" name="Google Shape;103;p13"/>
                <p:cNvSpPr/>
                <p:nvPr/>
              </p:nvSpPr>
              <p:spPr>
                <a:xfrm>
                  <a:off x="3031131" y="5358549"/>
                  <a:ext cx="2931251" cy="1490857"/>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1800" b="1" dirty="0">
                      <a:solidFill>
                        <a:srgbClr val="3CC5DF"/>
                      </a:solidFill>
                      <a:latin typeface="Noto Sans" panose="020B0502040504020204"/>
                      <a:ea typeface="Microsoft Yahei"/>
                      <a:cs typeface="Microsoft Yahei"/>
                      <a:sym typeface="Microsoft Yahei"/>
                    </a:rPr>
                    <a:t>Supply Chain Analytics</a:t>
                  </a:r>
                  <a:endParaRPr dirty="0">
                    <a:latin typeface="Noto Sans" panose="020B0502040504020204"/>
                  </a:endParaRPr>
                </a:p>
                <a:p>
                  <a:pPr marL="0" marR="0" lvl="0" indent="0" algn="l" rtl="0">
                    <a:lnSpc>
                      <a:spcPct val="150000"/>
                    </a:lnSpc>
                    <a:spcBef>
                      <a:spcPts val="0"/>
                    </a:spcBef>
                    <a:spcAft>
                      <a:spcPts val="0"/>
                    </a:spcAft>
                    <a:buNone/>
                  </a:pPr>
                  <a:r>
                    <a:rPr lang="en-US" sz="1200" b="1" dirty="0">
                      <a:solidFill>
                        <a:srgbClr val="8D8F94"/>
                      </a:solidFill>
                      <a:latin typeface="Microsoft Yahei"/>
                      <a:ea typeface="Microsoft Yahei"/>
                      <a:cs typeface="Microsoft Yahei"/>
                      <a:sym typeface="Microsoft Yahei"/>
                    </a:rPr>
                    <a:t>-  </a:t>
                  </a:r>
                  <a:r>
                    <a:rPr lang="en-US" sz="1000" b="1" dirty="0">
                      <a:solidFill>
                        <a:srgbClr val="8D8F94"/>
                      </a:solidFill>
                      <a:latin typeface="Open Sans" panose="020B0606030504020204"/>
                      <a:ea typeface="Microsoft Yahei"/>
                      <a:cs typeface="Microsoft Yahei"/>
                      <a:sym typeface="Microsoft Yahei"/>
                    </a:rPr>
                    <a:t>Network design</a:t>
                  </a:r>
                  <a:r>
                    <a:rPr lang="en-US" sz="1000" b="1" dirty="0">
                      <a:solidFill>
                        <a:schemeClr val="lt1"/>
                      </a:solidFill>
                      <a:latin typeface="Open Sans" panose="020B0606030504020204"/>
                      <a:ea typeface="Microsoft Yahei"/>
                      <a:cs typeface="Microsoft Yahei"/>
                      <a:sym typeface="Microsoft Yahei"/>
                    </a:rPr>
                    <a:t> </a:t>
                  </a:r>
                  <a:endParaRPr dirty="0">
                    <a:latin typeface="Open Sans" panose="020B060603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Assortment and price optimization</a:t>
                  </a:r>
                  <a:endParaRPr dirty="0">
                    <a:latin typeface="Open Sans" panose="020B0606030504020204"/>
                  </a:endParaRPr>
                </a:p>
                <a:p>
                  <a:pPr marL="171450" marR="0" lvl="0" indent="-171450" algn="l" rtl="0">
                    <a:lnSpc>
                      <a:spcPct val="150000"/>
                    </a:lnSpc>
                    <a:spcBef>
                      <a:spcPts val="0"/>
                    </a:spcBef>
                    <a:spcAft>
                      <a:spcPts val="0"/>
                    </a:spcAft>
                    <a:buClr>
                      <a:srgbClr val="8D8F94"/>
                    </a:buClr>
                    <a:buSzPts val="1000"/>
                    <a:buFont typeface="Microsoft Yahei"/>
                    <a:buChar char="-"/>
                  </a:pPr>
                  <a:r>
                    <a:rPr lang="en-US" sz="1000" b="1" dirty="0">
                      <a:solidFill>
                        <a:srgbClr val="8D8F94"/>
                      </a:solidFill>
                      <a:latin typeface="Open Sans" panose="020B0606030504020204"/>
                      <a:ea typeface="Microsoft Yahei"/>
                      <a:cs typeface="Microsoft Yahei"/>
                      <a:sym typeface="Microsoft Yahei"/>
                    </a:rPr>
                    <a:t>Inventory management</a:t>
                  </a:r>
                  <a:endParaRPr dirty="0">
                    <a:latin typeface="Open Sans" panose="020B0606030504020204"/>
                  </a:endParaRPr>
                </a:p>
                <a:p>
                  <a:pPr marL="0" marR="0" lvl="0" indent="0" algn="ctr" rtl="0">
                    <a:lnSpc>
                      <a:spcPct val="150000"/>
                    </a:lnSpc>
                    <a:spcBef>
                      <a:spcPts val="0"/>
                    </a:spcBef>
                    <a:spcAft>
                      <a:spcPts val="0"/>
                    </a:spcAft>
                    <a:buNone/>
                  </a:pPr>
                  <a:endParaRPr sz="1200" b="1" dirty="0">
                    <a:solidFill>
                      <a:schemeClr val="lt1"/>
                    </a:solidFill>
                    <a:latin typeface="Microsoft Yahei"/>
                    <a:ea typeface="Microsoft Yahei"/>
                    <a:cs typeface="Microsoft Yahei"/>
                    <a:sym typeface="Microsoft Yahei"/>
                  </a:endParaRPr>
                </a:p>
              </p:txBody>
            </p:sp>
          </p:grpSp>
          <p:pic>
            <p:nvPicPr>
              <p:cNvPr id="104" name="Google Shape;104;p13" descr="停止"/>
              <p:cNvPicPr preferRelativeResize="0"/>
              <p:nvPr/>
            </p:nvPicPr>
            <p:blipFill rotWithShape="1">
              <a:blip r:embed="rId3">
                <a:alphaModFix/>
              </a:blip>
              <a:srcRect/>
              <a:stretch/>
            </p:blipFill>
            <p:spPr>
              <a:xfrm rot="1816579">
                <a:off x="6202027" y="2098645"/>
                <a:ext cx="767410" cy="767410"/>
              </a:xfrm>
              <a:prstGeom prst="rect">
                <a:avLst/>
              </a:prstGeom>
              <a:noFill/>
              <a:ln>
                <a:noFill/>
              </a:ln>
              <a:effectLst>
                <a:outerShdw blurRad="44450" dist="27940" dir="5400000" algn="ctr">
                  <a:srgbClr val="000000">
                    <a:alpha val="31764"/>
                  </a:srgbClr>
                </a:outerShdw>
              </a:effectLst>
            </p:spPr>
          </p:pic>
          <p:pic>
            <p:nvPicPr>
              <p:cNvPr id="105" name="Google Shape;105;p13" descr="停止"/>
              <p:cNvPicPr preferRelativeResize="0"/>
              <p:nvPr/>
            </p:nvPicPr>
            <p:blipFill rotWithShape="1">
              <a:blip r:embed="rId3">
                <a:alphaModFix/>
              </a:blip>
              <a:srcRect/>
              <a:stretch/>
            </p:blipFill>
            <p:spPr>
              <a:xfrm rot="6269933">
                <a:off x="8246603" y="1775066"/>
                <a:ext cx="767410" cy="767410"/>
              </a:xfrm>
              <a:prstGeom prst="rect">
                <a:avLst/>
              </a:prstGeom>
              <a:noFill/>
              <a:ln>
                <a:noFill/>
              </a:ln>
              <a:effectLst>
                <a:outerShdw blurRad="44450" dist="27940" dir="5400000" algn="ctr">
                  <a:srgbClr val="000000">
                    <a:alpha val="31764"/>
                  </a:srgbClr>
                </a:outerShdw>
              </a:effectLst>
            </p:spPr>
          </p:pic>
          <p:pic>
            <p:nvPicPr>
              <p:cNvPr id="106" name="Google Shape;106;p13" descr="停止"/>
              <p:cNvPicPr preferRelativeResize="0"/>
              <p:nvPr/>
            </p:nvPicPr>
            <p:blipFill rotWithShape="1">
              <a:blip r:embed="rId3">
                <a:alphaModFix/>
              </a:blip>
              <a:srcRect/>
              <a:stretch/>
            </p:blipFill>
            <p:spPr>
              <a:xfrm rot="10800000">
                <a:off x="9177763" y="3668495"/>
                <a:ext cx="767410" cy="767410"/>
              </a:xfrm>
              <a:prstGeom prst="rect">
                <a:avLst/>
              </a:prstGeom>
              <a:noFill/>
              <a:ln>
                <a:noFill/>
              </a:ln>
              <a:effectLst>
                <a:outerShdw blurRad="44450" dist="27940" dir="5400000" algn="ctr">
                  <a:srgbClr val="000000">
                    <a:alpha val="31764"/>
                  </a:srgbClr>
                </a:outerShdw>
              </a:effectLst>
            </p:spPr>
          </p:pic>
          <p:pic>
            <p:nvPicPr>
              <p:cNvPr id="107" name="Google Shape;107;p13" descr="停止"/>
              <p:cNvPicPr preferRelativeResize="0"/>
              <p:nvPr/>
            </p:nvPicPr>
            <p:blipFill rotWithShape="1">
              <a:blip r:embed="rId3">
                <a:alphaModFix/>
              </a:blip>
              <a:srcRect/>
              <a:stretch/>
            </p:blipFill>
            <p:spPr>
              <a:xfrm rot="-2576676">
                <a:off x="5920911" y="4123938"/>
                <a:ext cx="767410" cy="767410"/>
              </a:xfrm>
              <a:prstGeom prst="rect">
                <a:avLst/>
              </a:prstGeom>
              <a:noFill/>
              <a:ln>
                <a:noFill/>
              </a:ln>
              <a:effectLst>
                <a:outerShdw blurRad="44450" dist="27940" dir="5400000" algn="ctr">
                  <a:srgbClr val="000000">
                    <a:alpha val="31764"/>
                  </a:srgbClr>
                </a:outerShdw>
              </a:effectLst>
            </p:spPr>
          </p:pic>
          <p:pic>
            <p:nvPicPr>
              <p:cNvPr id="108" name="Google Shape;108;p13" descr="停止"/>
              <p:cNvPicPr preferRelativeResize="0"/>
              <p:nvPr/>
            </p:nvPicPr>
            <p:blipFill rotWithShape="1">
              <a:blip r:embed="rId3">
                <a:alphaModFix/>
              </a:blip>
              <a:srcRect/>
              <a:stretch/>
            </p:blipFill>
            <p:spPr>
              <a:xfrm rot="-6881081">
                <a:off x="7767425" y="4975531"/>
                <a:ext cx="767410" cy="767410"/>
              </a:xfrm>
              <a:prstGeom prst="rect">
                <a:avLst/>
              </a:prstGeom>
              <a:noFill/>
              <a:ln>
                <a:noFill/>
              </a:ln>
              <a:effectLst>
                <a:outerShdw blurRad="44450" dist="27940" dir="5400000" algn="ctr">
                  <a:srgbClr val="000000">
                    <a:alpha val="31764"/>
                  </a:srgbClr>
                </a:outerShdw>
              </a:effectLst>
            </p:spPr>
          </p:pic>
        </p:grpSp>
        <p:sp>
          <p:nvSpPr>
            <p:cNvPr id="114" name="Google Shape;114;p13"/>
            <p:cNvSpPr txBox="1"/>
            <p:nvPr/>
          </p:nvSpPr>
          <p:spPr>
            <a:xfrm>
              <a:off x="4057576" y="3318940"/>
              <a:ext cx="141188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i="1" dirty="0">
                  <a:solidFill>
                    <a:schemeClr val="dk1"/>
                  </a:solidFill>
                  <a:latin typeface="Meiryo"/>
                  <a:ea typeface="Meiryo"/>
                  <a:cs typeface="Meiryo"/>
                  <a:sym typeface="Meiryo"/>
                </a:rPr>
                <a:t>Business</a:t>
              </a:r>
              <a:endParaRPr dirty="0"/>
            </a:p>
            <a:p>
              <a:pPr marL="0" marR="0" lvl="0" indent="0" algn="ctr" rtl="0">
                <a:spcBef>
                  <a:spcPts val="0"/>
                </a:spcBef>
                <a:spcAft>
                  <a:spcPts val="0"/>
                </a:spcAft>
                <a:buNone/>
              </a:pPr>
              <a:r>
                <a:rPr lang="en-US" sz="2000" b="1" i="1" dirty="0">
                  <a:solidFill>
                    <a:schemeClr val="dk1"/>
                  </a:solidFill>
                  <a:latin typeface="Meiryo"/>
                  <a:ea typeface="Meiryo"/>
                  <a:cs typeface="Meiryo"/>
                  <a:sym typeface="Meiryo"/>
                </a:rPr>
                <a:t>Program</a:t>
              </a:r>
              <a:endParaRPr sz="2000" b="1" i="1" dirty="0">
                <a:solidFill>
                  <a:schemeClr val="dk1"/>
                </a:solidFill>
                <a:latin typeface="Meiryo"/>
                <a:ea typeface="Meiryo"/>
                <a:cs typeface="Meiryo"/>
                <a:sym typeface="Meiryo"/>
              </a:endParaRPr>
            </a:p>
          </p:txBody>
        </p:sp>
      </p:grpSp>
      <p:sp>
        <p:nvSpPr>
          <p:cNvPr id="115" name="Google Shape;115;p13"/>
          <p:cNvSpPr/>
          <p:nvPr/>
        </p:nvSpPr>
        <p:spPr>
          <a:xfrm>
            <a:off x="8760195" y="-709"/>
            <a:ext cx="3416279" cy="68580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txBox="1"/>
          <p:nvPr/>
        </p:nvSpPr>
        <p:spPr>
          <a:xfrm>
            <a:off x="8957317" y="1229394"/>
            <a:ext cx="3043339" cy="4154984"/>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lt1"/>
                </a:solidFill>
                <a:latin typeface="Calibri"/>
                <a:ea typeface="Calibri"/>
                <a:cs typeface="Calibri"/>
                <a:sym typeface="Calibri"/>
              </a:rPr>
              <a:t>Master of </a:t>
            </a:r>
            <a:r>
              <a:rPr lang="en-US" sz="2000" b="1" dirty="0">
                <a:solidFill>
                  <a:srgbClr val="FF0000"/>
                </a:solidFill>
                <a:latin typeface="Calibri"/>
                <a:ea typeface="Calibri"/>
                <a:cs typeface="Calibri"/>
                <a:sym typeface="Calibri"/>
              </a:rPr>
              <a:t>Business and Management </a:t>
            </a:r>
            <a:r>
              <a:rPr lang="en-US" sz="2000" b="1" dirty="0">
                <a:solidFill>
                  <a:schemeClr val="lt1"/>
                </a:solidFill>
                <a:latin typeface="Calibri"/>
                <a:ea typeface="Calibri"/>
                <a:cs typeface="Calibri"/>
                <a:sym typeface="Calibri"/>
              </a:rPr>
              <a:t>in Analytics (MBMA) is designed to meet the growing need for talented professionals with the skills and advanced </a:t>
            </a:r>
            <a:r>
              <a:rPr lang="en-US" sz="2000" b="1" dirty="0">
                <a:solidFill>
                  <a:srgbClr val="FF0000"/>
                </a:solidFill>
                <a:latin typeface="Calibri"/>
                <a:ea typeface="Calibri"/>
                <a:cs typeface="Calibri"/>
                <a:sym typeface="Calibri"/>
              </a:rPr>
              <a:t>applied knowledge </a:t>
            </a:r>
            <a:r>
              <a:rPr lang="en-US" sz="2000" b="1" dirty="0">
                <a:solidFill>
                  <a:schemeClr val="lt1"/>
                </a:solidFill>
                <a:latin typeface="Calibri"/>
                <a:ea typeface="Calibri"/>
                <a:cs typeface="Calibri"/>
                <a:sym typeface="Calibri"/>
              </a:rPr>
              <a:t>to create, implement and evaluate AI-related applications and technologies</a:t>
            </a:r>
            <a:r>
              <a:rPr lang="en-US" sz="2400" b="1" dirty="0">
                <a:solidFill>
                  <a:schemeClr val="lt1"/>
                </a:solidFill>
                <a:latin typeface="Calibri"/>
                <a:ea typeface="Calibri"/>
                <a:cs typeface="Calibri"/>
                <a:sym typeface="Calibri"/>
              </a:rPr>
              <a:t>. </a:t>
            </a:r>
            <a:endParaRPr sz="2400" b="1" dirty="0">
              <a:solidFill>
                <a:schemeClr val="lt1"/>
              </a:solidFill>
              <a:latin typeface="Calibri"/>
              <a:ea typeface="Calibri"/>
              <a:cs typeface="Calibri"/>
              <a:sym typeface="Calibri"/>
            </a:endParaRPr>
          </a:p>
        </p:txBody>
      </p:sp>
      <p:pic>
        <p:nvPicPr>
          <p:cNvPr id="3074" name="Picture 2" descr="Profit Png Pic - Finance Icon Transparent , Transparent Cartoon ...">
            <a:extLst>
              <a:ext uri="{FF2B5EF4-FFF2-40B4-BE49-F238E27FC236}">
                <a16:creationId xmlns:a16="http://schemas.microsoft.com/office/drawing/2014/main" id="{45C22DFF-15EF-4D4D-A2AA-16E4F9B94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776" y="3888338"/>
            <a:ext cx="465556" cy="4154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balanced scale - Free Tools and utensils icons">
            <a:extLst>
              <a:ext uri="{FF2B5EF4-FFF2-40B4-BE49-F238E27FC236}">
                <a16:creationId xmlns:a16="http://schemas.microsoft.com/office/drawing/2014/main" id="{AB97E835-4210-4541-B1B8-BDB0707EE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5220" y="5174296"/>
            <a:ext cx="509054" cy="50905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upply Chain Icons - Download Free Vector Icons | Noun Project">
            <a:extLst>
              <a:ext uri="{FF2B5EF4-FFF2-40B4-BE49-F238E27FC236}">
                <a16:creationId xmlns:a16="http://schemas.microsoft.com/office/drawing/2014/main" id="{6D8C7BBB-1B2E-465E-B1B9-E30CE263D4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0703" y="4312017"/>
            <a:ext cx="486286" cy="48628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Global marketing Icon of Line style - Available in SVG, PNG, EPS ...">
            <a:extLst>
              <a:ext uri="{FF2B5EF4-FFF2-40B4-BE49-F238E27FC236}">
                <a16:creationId xmlns:a16="http://schemas.microsoft.com/office/drawing/2014/main" id="{51757281-7B3D-4AE2-86B2-0C543D0F6D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3402" y="1990932"/>
            <a:ext cx="474986" cy="474986"/>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Shopping Cart Ecommerce Mobile Laptop Svg Png Icon Free Download ...">
            <a:extLst>
              <a:ext uri="{FF2B5EF4-FFF2-40B4-BE49-F238E27FC236}">
                <a16:creationId xmlns:a16="http://schemas.microsoft.com/office/drawing/2014/main" id="{4FBA7BC9-3978-4742-B3E8-3ED17F5ABC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7037" y="2340558"/>
            <a:ext cx="520060" cy="3194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81125" y="174100"/>
            <a:ext cx="7195449" cy="70788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3600" b="1" u="none" strike="noStrike" cap="none" dirty="0">
                <a:solidFill>
                  <a:schemeClr val="dk1"/>
                </a:solidFill>
                <a:latin typeface="Noto Sans" panose="020B0502040504020204"/>
                <a:ea typeface="Microsoft Yahei"/>
                <a:cs typeface="Microsoft Yahei"/>
                <a:sym typeface="Microsoft Yahei"/>
              </a:rPr>
              <a:t>Data Science Consulting Practicum</a:t>
            </a:r>
            <a:br>
              <a:rPr lang="en-US" sz="3600" b="0" u="none" strike="noStrike" cap="none" dirty="0">
                <a:solidFill>
                  <a:srgbClr val="384254"/>
                </a:solidFill>
                <a:latin typeface="Noto Sans" panose="020B0502040504020204"/>
                <a:ea typeface="Microsoft Yahei"/>
                <a:cs typeface="Microsoft Yahei"/>
                <a:sym typeface="Microsoft Yahei"/>
              </a:rPr>
            </a:br>
            <a:endParaRPr sz="3600" b="0" u="none" strike="noStrike" cap="none" dirty="0">
              <a:solidFill>
                <a:srgbClr val="8D8F94"/>
              </a:solidFill>
              <a:latin typeface="Noto Sans" panose="020B0502040504020204"/>
              <a:ea typeface="Arial"/>
              <a:cs typeface="Arial"/>
              <a:sym typeface="Arial"/>
            </a:endParaRPr>
          </a:p>
        </p:txBody>
      </p:sp>
      <p:sp>
        <p:nvSpPr>
          <p:cNvPr id="115" name="Google Shape;115;p13"/>
          <p:cNvSpPr/>
          <p:nvPr/>
        </p:nvSpPr>
        <p:spPr>
          <a:xfrm>
            <a:off x="8760195" y="-709"/>
            <a:ext cx="3416279" cy="68580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txBox="1"/>
          <p:nvPr/>
        </p:nvSpPr>
        <p:spPr>
          <a:xfrm>
            <a:off x="8957317" y="1229394"/>
            <a:ext cx="3043339" cy="4154984"/>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lt1"/>
                </a:solidFill>
                <a:latin typeface="Calibri"/>
                <a:ea typeface="Calibri"/>
                <a:cs typeface="Calibri"/>
                <a:sym typeface="Calibri"/>
              </a:rPr>
              <a:t>Data Science Consulting Practicum is a capstone project that matches one </a:t>
            </a:r>
            <a:r>
              <a:rPr lang="en-US" sz="2000" b="1" dirty="0">
                <a:solidFill>
                  <a:srgbClr val="FF0000"/>
                </a:solidFill>
                <a:latin typeface="Calibri"/>
                <a:ea typeface="Calibri"/>
                <a:cs typeface="Calibri"/>
                <a:sym typeface="Calibri"/>
              </a:rPr>
              <a:t>business student</a:t>
            </a:r>
            <a:r>
              <a:rPr lang="en-US" sz="2000" b="1" dirty="0">
                <a:solidFill>
                  <a:schemeClr val="lt1"/>
                </a:solidFill>
                <a:latin typeface="Calibri"/>
                <a:ea typeface="Calibri"/>
                <a:cs typeface="Calibri"/>
                <a:sym typeface="Calibri"/>
              </a:rPr>
              <a:t>, one </a:t>
            </a:r>
            <a:r>
              <a:rPr lang="en-US" sz="2000" b="1" dirty="0">
                <a:solidFill>
                  <a:srgbClr val="FF0000"/>
                </a:solidFill>
                <a:latin typeface="Calibri"/>
                <a:ea typeface="Calibri"/>
                <a:cs typeface="Calibri"/>
                <a:sym typeface="Calibri"/>
              </a:rPr>
              <a:t>technical student </a:t>
            </a:r>
            <a:r>
              <a:rPr lang="en-US" sz="2000" b="1" dirty="0">
                <a:solidFill>
                  <a:schemeClr val="lt1"/>
                </a:solidFill>
                <a:latin typeface="Calibri"/>
                <a:ea typeface="Calibri"/>
                <a:cs typeface="Calibri"/>
                <a:sym typeface="Calibri"/>
              </a:rPr>
              <a:t>and a </a:t>
            </a:r>
            <a:r>
              <a:rPr lang="en-US" sz="2000" b="1" dirty="0">
                <a:solidFill>
                  <a:srgbClr val="FF0000"/>
                </a:solidFill>
                <a:latin typeface="Calibri"/>
                <a:ea typeface="Calibri"/>
                <a:cs typeface="Calibri"/>
                <a:sym typeface="Calibri"/>
              </a:rPr>
              <a:t>partner company </a:t>
            </a:r>
            <a:r>
              <a:rPr lang="en-US" sz="2000" b="1" dirty="0">
                <a:solidFill>
                  <a:schemeClr val="lt1"/>
                </a:solidFill>
                <a:latin typeface="Calibri"/>
                <a:ea typeface="Calibri"/>
                <a:cs typeface="Calibri"/>
                <a:sym typeface="Calibri"/>
              </a:rPr>
              <a:t>to collaborate on a challenging business problem using their newly acquire knowledge of artificial intelligence.</a:t>
            </a:r>
            <a:endParaRPr sz="2400" b="1" dirty="0">
              <a:solidFill>
                <a:schemeClr val="lt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C196B742-A289-4B04-9C4E-63E16468670E}"/>
              </a:ext>
            </a:extLst>
          </p:cNvPr>
          <p:cNvPicPr>
            <a:picLocks noChangeAspect="1"/>
          </p:cNvPicPr>
          <p:nvPr/>
        </p:nvPicPr>
        <p:blipFill>
          <a:blip r:embed="rId3"/>
          <a:stretch>
            <a:fillRect/>
          </a:stretch>
        </p:blipFill>
        <p:spPr>
          <a:xfrm>
            <a:off x="108595" y="2125877"/>
            <a:ext cx="8475782" cy="3731357"/>
          </a:xfrm>
          <a:prstGeom prst="rect">
            <a:avLst/>
          </a:prstGeom>
        </p:spPr>
      </p:pic>
    </p:spTree>
    <p:extLst>
      <p:ext uri="{BB962C8B-B14F-4D97-AF65-F5344CB8AC3E}">
        <p14:creationId xmlns:p14="http://schemas.microsoft.com/office/powerpoint/2010/main" val="201259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355464" y="2212334"/>
            <a:ext cx="6547692" cy="70788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6000" b="1" u="none" strike="noStrike" cap="none" dirty="0">
                <a:solidFill>
                  <a:schemeClr val="dk1"/>
                </a:solidFill>
                <a:latin typeface="Noto Sans" panose="020B0502040504020204"/>
                <a:ea typeface="Microsoft Yahei"/>
                <a:cs typeface="Microsoft Yahei"/>
                <a:sym typeface="Microsoft Yahei"/>
              </a:rPr>
              <a:t>EdTech Startup: Insight Data Science</a:t>
            </a:r>
            <a:endParaRPr sz="6000" b="0" u="none" strike="noStrike" cap="none" dirty="0">
              <a:solidFill>
                <a:srgbClr val="8D8F94"/>
              </a:solidFill>
              <a:latin typeface="Noto Sans" panose="020B0502040504020204"/>
              <a:ea typeface="Arial"/>
              <a:cs typeface="Arial"/>
              <a:sym typeface="Arial"/>
            </a:endParaRPr>
          </a:p>
        </p:txBody>
      </p:sp>
      <p:sp>
        <p:nvSpPr>
          <p:cNvPr id="115" name="Google Shape;115;p13"/>
          <p:cNvSpPr/>
          <p:nvPr/>
        </p:nvSpPr>
        <p:spPr>
          <a:xfrm>
            <a:off x="8760195" y="-709"/>
            <a:ext cx="3416279" cy="68580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5188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矩形 577">
            <a:extLst>
              <a:ext uri="{FF2B5EF4-FFF2-40B4-BE49-F238E27FC236}">
                <a16:creationId xmlns:a16="http://schemas.microsoft.com/office/drawing/2014/main" id="{6866A49E-A3C4-0E43-9619-162FC6884406}"/>
              </a:ext>
            </a:extLst>
          </p:cNvPr>
          <p:cNvSpPr/>
          <p:nvPr/>
        </p:nvSpPr>
        <p:spPr>
          <a:xfrm>
            <a:off x="8687612" y="-12526"/>
            <a:ext cx="3516389" cy="687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83" name="文本框 582">
            <a:extLst>
              <a:ext uri="{FF2B5EF4-FFF2-40B4-BE49-F238E27FC236}">
                <a16:creationId xmlns:a16="http://schemas.microsoft.com/office/drawing/2014/main" id="{028B466B-236E-A24B-9C0F-2A4527C1E6F7}"/>
              </a:ext>
            </a:extLst>
          </p:cNvPr>
          <p:cNvSpPr txBox="1"/>
          <p:nvPr/>
        </p:nvSpPr>
        <p:spPr>
          <a:xfrm>
            <a:off x="8863570" y="938393"/>
            <a:ext cx="3221145" cy="3477875"/>
          </a:xfrm>
          <a:prstGeom prst="rect">
            <a:avLst/>
          </a:prstGeom>
          <a:noFill/>
        </p:spPr>
        <p:txBody>
          <a:bodyPr wrap="square" rtlCol="0">
            <a:spAutoFit/>
          </a:bodyPr>
          <a:lstStyle/>
          <a:p>
            <a:r>
              <a:rPr lang="en-CA" altLang="zh-CN" sz="2000" b="1" dirty="0">
                <a:solidFill>
                  <a:srgbClr val="FF0000"/>
                </a:solidFill>
              </a:rPr>
              <a:t>Insight Data Science </a:t>
            </a:r>
            <a:r>
              <a:rPr lang="en-CA" altLang="zh-CN" sz="2000" b="1" dirty="0">
                <a:solidFill>
                  <a:schemeClr val="bg1"/>
                </a:solidFill>
              </a:rPr>
              <a:t>aims at answering the fast-growing demand of the job market for new skills and competencies related to advanced fields of Data Science and Artificial Intelligence and relevant for IT, Banking, Insurance industries as well as research institution.</a:t>
            </a:r>
            <a:endParaRPr kumimoji="1" lang="zh-CN" altLang="en-US" sz="2000" b="1" dirty="0">
              <a:solidFill>
                <a:schemeClr val="bg1"/>
              </a:solidFill>
            </a:endParaRPr>
          </a:p>
        </p:txBody>
      </p:sp>
      <p:sp>
        <p:nvSpPr>
          <p:cNvPr id="585" name="文本框 584">
            <a:extLst>
              <a:ext uri="{FF2B5EF4-FFF2-40B4-BE49-F238E27FC236}">
                <a16:creationId xmlns:a16="http://schemas.microsoft.com/office/drawing/2014/main" id="{903BF724-F691-004C-84D6-30BF4357AAC3}"/>
              </a:ext>
            </a:extLst>
          </p:cNvPr>
          <p:cNvSpPr txBox="1"/>
          <p:nvPr/>
        </p:nvSpPr>
        <p:spPr>
          <a:xfrm>
            <a:off x="272166" y="174100"/>
            <a:ext cx="3888432" cy="646331"/>
          </a:xfrm>
          <a:prstGeom prst="rect">
            <a:avLst/>
          </a:prstGeom>
          <a:noFill/>
        </p:spPr>
        <p:txBody>
          <a:bodyPr wrap="square" rtlCol="0">
            <a:spAutoFit/>
          </a:bodyPr>
          <a:lstStyle/>
          <a:p>
            <a:pPr>
              <a:spcBef>
                <a:spcPct val="0"/>
              </a:spcBef>
            </a:pPr>
            <a:r>
              <a:rPr lang="en-US" altLang="zh-CN" sz="3600" b="1" dirty="0">
                <a:latin typeface="Noto Sans" panose="020B0502040504020204"/>
                <a:ea typeface="微软雅黑" panose="020B0503020204020204" pitchFamily="34" charset="-122"/>
              </a:rPr>
              <a:t>EdTech Program</a:t>
            </a:r>
            <a:endParaRPr lang="zh-CN" altLang="en-US" sz="3600" dirty="0">
              <a:solidFill>
                <a:srgbClr val="8D8F94"/>
              </a:solidFill>
              <a:latin typeface="Noto Sans" panose="020B0502040504020204"/>
              <a:ea typeface="Arial Unicode MS" panose="020B0604020202020204" pitchFamily="34" charset="-122"/>
              <a:cs typeface="Arial" panose="020B0604020202020204" pitchFamily="34" charset="0"/>
            </a:endParaRPr>
          </a:p>
        </p:txBody>
      </p:sp>
      <p:grpSp>
        <p:nvGrpSpPr>
          <p:cNvPr id="586" name="组合 585">
            <a:extLst>
              <a:ext uri="{FF2B5EF4-FFF2-40B4-BE49-F238E27FC236}">
                <a16:creationId xmlns:a16="http://schemas.microsoft.com/office/drawing/2014/main" id="{49595795-7E38-AD4C-97C4-7FBFCA436324}"/>
              </a:ext>
            </a:extLst>
          </p:cNvPr>
          <p:cNvGrpSpPr/>
          <p:nvPr/>
        </p:nvGrpSpPr>
        <p:grpSpPr>
          <a:xfrm>
            <a:off x="0" y="1006187"/>
            <a:ext cx="9206705" cy="5539797"/>
            <a:chOff x="744249" y="1055268"/>
            <a:chExt cx="9206705" cy="5539797"/>
          </a:xfrm>
        </p:grpSpPr>
        <p:grpSp>
          <p:nvGrpSpPr>
            <p:cNvPr id="584" name="组合 583">
              <a:extLst>
                <a:ext uri="{FF2B5EF4-FFF2-40B4-BE49-F238E27FC236}">
                  <a16:creationId xmlns:a16="http://schemas.microsoft.com/office/drawing/2014/main" id="{0F066EFD-F40D-9448-B478-9637B8E4CC3B}"/>
                </a:ext>
              </a:extLst>
            </p:cNvPr>
            <p:cNvGrpSpPr/>
            <p:nvPr/>
          </p:nvGrpSpPr>
          <p:grpSpPr>
            <a:xfrm>
              <a:off x="1011138" y="1055268"/>
              <a:ext cx="8939816" cy="5539797"/>
              <a:chOff x="446823" y="1105372"/>
              <a:chExt cx="8939816" cy="5539797"/>
            </a:xfrm>
          </p:grpSpPr>
          <p:sp>
            <p:nvSpPr>
              <p:cNvPr id="570" name="矩形 569">
                <a:extLst>
                  <a:ext uri="{FF2B5EF4-FFF2-40B4-BE49-F238E27FC236}">
                    <a16:creationId xmlns:a16="http://schemas.microsoft.com/office/drawing/2014/main" id="{FD6BE547-F592-7542-8A1C-28424DABCF5D}"/>
                  </a:ext>
                </a:extLst>
              </p:cNvPr>
              <p:cNvSpPr/>
              <p:nvPr/>
            </p:nvSpPr>
            <p:spPr>
              <a:xfrm>
                <a:off x="5965549" y="1238154"/>
                <a:ext cx="1944760" cy="793972"/>
              </a:xfrm>
              <a:prstGeom prst="rect">
                <a:avLst/>
              </a:prstGeom>
              <a:solidFill>
                <a:srgbClr val="ECECEC"/>
              </a:solidFill>
              <a:ln>
                <a:solidFill>
                  <a:srgbClr val="ECECEC"/>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grpSp>
            <p:nvGrpSpPr>
              <p:cNvPr id="562" name="组合 561">
                <a:extLst>
                  <a:ext uri="{FF2B5EF4-FFF2-40B4-BE49-F238E27FC236}">
                    <a16:creationId xmlns:a16="http://schemas.microsoft.com/office/drawing/2014/main" id="{6DCB3BFE-E485-BC4B-A4A0-6E3AD4451166}"/>
                  </a:ext>
                </a:extLst>
              </p:cNvPr>
              <p:cNvGrpSpPr/>
              <p:nvPr/>
            </p:nvGrpSpPr>
            <p:grpSpPr>
              <a:xfrm>
                <a:off x="2749598" y="1350237"/>
                <a:ext cx="3564586" cy="5294932"/>
                <a:chOff x="3533029" y="1295402"/>
                <a:chExt cx="3564586" cy="5294932"/>
              </a:xfrm>
            </p:grpSpPr>
            <p:grpSp>
              <p:nvGrpSpPr>
                <p:cNvPr id="4" name="组合 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AF93230-D657-B04E-9658-DE8615A7B105}"/>
                    </a:ext>
                  </a:extLst>
                </p:cNvPr>
                <p:cNvGrpSpPr>
                  <a:grpSpLocks noChangeAspect="1"/>
                </p:cNvGrpSpPr>
                <p:nvPr/>
              </p:nvGrpSpPr>
              <p:grpSpPr>
                <a:xfrm>
                  <a:off x="3533029" y="1295402"/>
                  <a:ext cx="3564586" cy="5294932"/>
                  <a:chOff x="4369505" y="1219553"/>
                  <a:chExt cx="3290757" cy="4888179"/>
                </a:xfrm>
              </p:grpSpPr>
              <p:grpSp>
                <p:nvGrpSpPr>
                  <p:cNvPr id="5" name="îşḷïḋè">
                    <a:extLst>
                      <a:ext uri="{FF2B5EF4-FFF2-40B4-BE49-F238E27FC236}">
                        <a16:creationId xmlns:a16="http://schemas.microsoft.com/office/drawing/2014/main" id="{8616CBCE-0BFB-4E4B-91A9-282A57E80AC2}"/>
                      </a:ext>
                    </a:extLst>
                  </p:cNvPr>
                  <p:cNvGrpSpPr/>
                  <p:nvPr/>
                </p:nvGrpSpPr>
                <p:grpSpPr>
                  <a:xfrm>
                    <a:off x="4729461" y="3946364"/>
                    <a:ext cx="2652831" cy="1105539"/>
                    <a:chOff x="4639617" y="3633957"/>
                    <a:chExt cx="2912766" cy="1213866"/>
                  </a:xfrm>
                </p:grpSpPr>
                <p:sp>
                  <p:nvSpPr>
                    <p:cNvPr id="36" name="íşlíḋê">
                      <a:extLst>
                        <a:ext uri="{FF2B5EF4-FFF2-40B4-BE49-F238E27FC236}">
                          <a16:creationId xmlns:a16="http://schemas.microsoft.com/office/drawing/2014/main" id="{DE4836AA-36FA-4D43-BBEF-2AE2A1446074}"/>
                        </a:ext>
                      </a:extLst>
                    </p:cNvPr>
                    <p:cNvSpPr/>
                    <p:nvPr/>
                  </p:nvSpPr>
                  <p:spPr>
                    <a:xfrm>
                      <a:off x="5134509" y="3833104"/>
                      <a:ext cx="1922982" cy="1014719"/>
                    </a:xfrm>
                    <a:prstGeom prst="flowChartDecision">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7" name="iSlíḍè">
                      <a:extLst>
                        <a:ext uri="{FF2B5EF4-FFF2-40B4-BE49-F238E27FC236}">
                          <a16:creationId xmlns:a16="http://schemas.microsoft.com/office/drawing/2014/main" id="{963032C1-E42C-7D40-B586-4B7A888F4DBF}"/>
                        </a:ext>
                      </a:extLst>
                    </p:cNvPr>
                    <p:cNvSpPr/>
                    <p:nvPr/>
                  </p:nvSpPr>
                  <p:spPr>
                    <a:xfrm rot="1651242">
                      <a:off x="6145962" y="3634940"/>
                      <a:ext cx="1406421" cy="560665"/>
                    </a:xfrm>
                    <a:prstGeom prst="parallelogram">
                      <a:avLst>
                        <a:gd name="adj" fmla="val 58014"/>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8" name="íšḻiḓé">
                      <a:extLst>
                        <a:ext uri="{FF2B5EF4-FFF2-40B4-BE49-F238E27FC236}">
                          <a16:creationId xmlns:a16="http://schemas.microsoft.com/office/drawing/2014/main" id="{93A1F00E-18F2-C149-82CA-24451068D663}"/>
                        </a:ext>
                      </a:extLst>
                    </p:cNvPr>
                    <p:cNvSpPr/>
                    <p:nvPr/>
                  </p:nvSpPr>
                  <p:spPr>
                    <a:xfrm rot="19948758" flipV="1">
                      <a:off x="4639617" y="3633957"/>
                      <a:ext cx="1406421" cy="560665"/>
                    </a:xfrm>
                    <a:prstGeom prst="parallelogram">
                      <a:avLst>
                        <a:gd name="adj" fmla="val 58014"/>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6" name="ïṣḻïḋè">
                    <a:extLst>
                      <a:ext uri="{FF2B5EF4-FFF2-40B4-BE49-F238E27FC236}">
                        <a16:creationId xmlns:a16="http://schemas.microsoft.com/office/drawing/2014/main" id="{64CD781F-9661-0541-B573-6C475345EF7D}"/>
                      </a:ext>
                    </a:extLst>
                  </p:cNvPr>
                  <p:cNvSpPr/>
                  <p:nvPr/>
                </p:nvSpPr>
                <p:spPr>
                  <a:xfrm rot="16200000" flipH="1">
                    <a:off x="4369505" y="3091136"/>
                    <a:ext cx="1337128" cy="1337128"/>
                  </a:xfrm>
                  <a:prstGeom prst="flowChartMagneticTap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7" name="ïṡliḋe">
                    <a:extLst>
                      <a:ext uri="{FF2B5EF4-FFF2-40B4-BE49-F238E27FC236}">
                        <a16:creationId xmlns:a16="http://schemas.microsoft.com/office/drawing/2014/main" id="{08193A80-9974-704D-A3A7-461DE738770D}"/>
                      </a:ext>
                    </a:extLst>
                  </p:cNvPr>
                  <p:cNvGrpSpPr/>
                  <p:nvPr/>
                </p:nvGrpSpPr>
                <p:grpSpPr>
                  <a:xfrm>
                    <a:off x="6003542" y="1714185"/>
                    <a:ext cx="1119767" cy="3337721"/>
                    <a:chOff x="6000439" y="1183056"/>
                    <a:chExt cx="1229487" cy="3664767"/>
                  </a:xfrm>
                  <a:solidFill>
                    <a:schemeClr val="accent4"/>
                  </a:solidFill>
                </p:grpSpPr>
                <p:sp>
                  <p:nvSpPr>
                    <p:cNvPr id="34" name="îṧḷiḍê">
                      <a:extLst>
                        <a:ext uri="{FF2B5EF4-FFF2-40B4-BE49-F238E27FC236}">
                          <a16:creationId xmlns:a16="http://schemas.microsoft.com/office/drawing/2014/main" id="{576539D3-A469-C14B-B591-75042381CF6A}"/>
                        </a:ext>
                      </a:extLst>
                    </p:cNvPr>
                    <p:cNvSpPr/>
                    <p:nvPr/>
                  </p:nvSpPr>
                  <p:spPr>
                    <a:xfrm rot="5400000">
                      <a:off x="6000440" y="1183056"/>
                      <a:ext cx="1229486" cy="1229486"/>
                    </a:xfrm>
                    <a:prstGeom prst="flowChartMagneticTape">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5" name="íṩlíḑè">
                      <a:extLst>
                        <a:ext uri="{FF2B5EF4-FFF2-40B4-BE49-F238E27FC236}">
                          <a16:creationId xmlns:a16="http://schemas.microsoft.com/office/drawing/2014/main" id="{56C54101-08B1-AD4E-969D-C4776AA784F8}"/>
                        </a:ext>
                      </a:extLst>
                    </p:cNvPr>
                    <p:cNvSpPr/>
                    <p:nvPr/>
                  </p:nvSpPr>
                  <p:spPr>
                    <a:xfrm>
                      <a:off x="6000439" y="2392122"/>
                      <a:ext cx="181285" cy="2455701"/>
                    </a:xfrm>
                    <a:prstGeom prst="rect">
                      <a:avLst/>
                    </a:prstGeom>
                    <a:solidFill>
                      <a:srgbClr val="FFC0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8" name="iśľïďé">
                    <a:extLst>
                      <a:ext uri="{FF2B5EF4-FFF2-40B4-BE49-F238E27FC236}">
                        <a16:creationId xmlns:a16="http://schemas.microsoft.com/office/drawing/2014/main" id="{D84F12B7-06CD-EA4F-B52B-94C7D228939E}"/>
                      </a:ext>
                    </a:extLst>
                  </p:cNvPr>
                  <p:cNvGrpSpPr/>
                  <p:nvPr/>
                </p:nvGrpSpPr>
                <p:grpSpPr>
                  <a:xfrm>
                    <a:off x="6202862" y="2901387"/>
                    <a:ext cx="1457400" cy="2150521"/>
                    <a:chOff x="6257389" y="2486585"/>
                    <a:chExt cx="1600202" cy="2361238"/>
                  </a:xfrm>
                  <a:solidFill>
                    <a:schemeClr val="accent6"/>
                  </a:solidFill>
                </p:grpSpPr>
                <p:sp>
                  <p:nvSpPr>
                    <p:cNvPr id="32" name="íṧḷîḑê">
                      <a:extLst>
                        <a:ext uri="{FF2B5EF4-FFF2-40B4-BE49-F238E27FC236}">
                          <a16:creationId xmlns:a16="http://schemas.microsoft.com/office/drawing/2014/main" id="{91BFCE7D-CF63-584D-81D5-DB4169339B94}"/>
                        </a:ext>
                      </a:extLst>
                    </p:cNvPr>
                    <p:cNvSpPr/>
                    <p:nvPr/>
                  </p:nvSpPr>
                  <p:spPr>
                    <a:xfrm rot="5400000">
                      <a:off x="6257391" y="2486585"/>
                      <a:ext cx="1600200" cy="1600200"/>
                    </a:xfrm>
                    <a:prstGeom prst="flowChartMagneticTape">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3" name="íṧļîḋê">
                      <a:extLst>
                        <a:ext uri="{FF2B5EF4-FFF2-40B4-BE49-F238E27FC236}">
                          <a16:creationId xmlns:a16="http://schemas.microsoft.com/office/drawing/2014/main" id="{94E45B83-A909-4F4A-9238-7D5D763197AF}"/>
                        </a:ext>
                      </a:extLst>
                    </p:cNvPr>
                    <p:cNvSpPr/>
                    <p:nvPr/>
                  </p:nvSpPr>
                  <p:spPr>
                    <a:xfrm>
                      <a:off x="6257388" y="3917950"/>
                      <a:ext cx="233899" cy="929873"/>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9" name="ïsľiḋè">
                    <a:extLst>
                      <a:ext uri="{FF2B5EF4-FFF2-40B4-BE49-F238E27FC236}">
                        <a16:creationId xmlns:a16="http://schemas.microsoft.com/office/drawing/2014/main" id="{763A1FC2-8734-0D43-A5DD-C368986BB855}"/>
                      </a:ext>
                    </a:extLst>
                  </p:cNvPr>
                  <p:cNvSpPr/>
                  <p:nvPr/>
                </p:nvSpPr>
                <p:spPr>
                  <a:xfrm>
                    <a:off x="5509351" y="4205016"/>
                    <a:ext cx="197282" cy="846891"/>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0" name="íṥľiďè">
                    <a:extLst>
                      <a:ext uri="{FF2B5EF4-FFF2-40B4-BE49-F238E27FC236}">
                        <a16:creationId xmlns:a16="http://schemas.microsoft.com/office/drawing/2014/main" id="{CD606F14-E78D-C743-BE02-AEDC78B40018}"/>
                      </a:ext>
                    </a:extLst>
                  </p:cNvPr>
                  <p:cNvGrpSpPr/>
                  <p:nvPr/>
                </p:nvGrpSpPr>
                <p:grpSpPr>
                  <a:xfrm>
                    <a:off x="4479625" y="1219553"/>
                    <a:ext cx="1488594" cy="3832355"/>
                    <a:chOff x="4365302" y="639958"/>
                    <a:chExt cx="1634453" cy="4207866"/>
                  </a:xfrm>
                  <a:solidFill>
                    <a:schemeClr val="accent2"/>
                  </a:solidFill>
                </p:grpSpPr>
                <p:sp>
                  <p:nvSpPr>
                    <p:cNvPr id="30" name="iŝḷiḓè">
                      <a:extLst>
                        <a:ext uri="{FF2B5EF4-FFF2-40B4-BE49-F238E27FC236}">
                          <a16:creationId xmlns:a16="http://schemas.microsoft.com/office/drawing/2014/main" id="{9B5D005A-2CBA-FF44-B7DC-0824DE52D383}"/>
                        </a:ext>
                      </a:extLst>
                    </p:cNvPr>
                    <p:cNvSpPr/>
                    <p:nvPr/>
                  </p:nvSpPr>
                  <p:spPr>
                    <a:xfrm rot="16200000" flipH="1">
                      <a:off x="4365302" y="639958"/>
                      <a:ext cx="1634452" cy="1634452"/>
                    </a:xfrm>
                    <a:prstGeom prst="flowChartMagneticTape">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p>
                  </p:txBody>
                </p:sp>
                <p:sp>
                  <p:nvSpPr>
                    <p:cNvPr id="31" name="iṧļíde">
                      <a:extLst>
                        <a:ext uri="{FF2B5EF4-FFF2-40B4-BE49-F238E27FC236}">
                          <a16:creationId xmlns:a16="http://schemas.microsoft.com/office/drawing/2014/main" id="{C56DC12B-723C-324C-97BB-FEF004B79B97}"/>
                        </a:ext>
                      </a:extLst>
                    </p:cNvPr>
                    <p:cNvSpPr/>
                    <p:nvPr/>
                  </p:nvSpPr>
                  <p:spPr>
                    <a:xfrm>
                      <a:off x="5758945" y="2205570"/>
                      <a:ext cx="240810" cy="2642253"/>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11" name="îślíḋê">
                    <a:extLst>
                      <a:ext uri="{FF2B5EF4-FFF2-40B4-BE49-F238E27FC236}">
                        <a16:creationId xmlns:a16="http://schemas.microsoft.com/office/drawing/2014/main" id="{2D2D97A2-64EC-0545-AC5E-4CC4FA210007}"/>
                      </a:ext>
                    </a:extLst>
                  </p:cNvPr>
                  <p:cNvGrpSpPr/>
                  <p:nvPr/>
                </p:nvGrpSpPr>
                <p:grpSpPr>
                  <a:xfrm>
                    <a:off x="5180190" y="4589827"/>
                    <a:ext cx="2202103" cy="1517905"/>
                    <a:chOff x="5134509" y="4340466"/>
                    <a:chExt cx="2417874" cy="1666636"/>
                  </a:xfrm>
                </p:grpSpPr>
                <p:grpSp>
                  <p:nvGrpSpPr>
                    <p:cNvPr id="24" name="işľíḓé">
                      <a:extLst>
                        <a:ext uri="{FF2B5EF4-FFF2-40B4-BE49-F238E27FC236}">
                          <a16:creationId xmlns:a16="http://schemas.microsoft.com/office/drawing/2014/main" id="{FA22D6F6-D612-D245-8BE4-216CAE09CBBA}"/>
                        </a:ext>
                      </a:extLst>
                    </p:cNvPr>
                    <p:cNvGrpSpPr/>
                    <p:nvPr/>
                  </p:nvGrpSpPr>
                  <p:grpSpPr>
                    <a:xfrm>
                      <a:off x="5134509" y="4340466"/>
                      <a:ext cx="1922982" cy="1666636"/>
                      <a:chOff x="5134509" y="4340466"/>
                      <a:chExt cx="1922982" cy="1666636"/>
                    </a:xfrm>
                  </p:grpSpPr>
                  <p:sp>
                    <p:nvSpPr>
                      <p:cNvPr id="28" name="iSlîḓê">
                        <a:extLst>
                          <a:ext uri="{FF2B5EF4-FFF2-40B4-BE49-F238E27FC236}">
                            <a16:creationId xmlns:a16="http://schemas.microsoft.com/office/drawing/2014/main" id="{B3DC0CEF-5D1A-BB45-A262-3402450D0F89}"/>
                          </a:ext>
                        </a:extLst>
                      </p:cNvPr>
                      <p:cNvSpPr/>
                      <p:nvPr/>
                    </p:nvSpPr>
                    <p:spPr>
                      <a:xfrm rot="5400000">
                        <a:off x="4781937" y="4693038"/>
                        <a:ext cx="1666636" cy="961491"/>
                      </a:xfrm>
                      <a:prstGeom prst="parallelogram">
                        <a:avLst>
                          <a:gd name="adj" fmla="val 52151"/>
                        </a:avLst>
                      </a:prstGeom>
                      <a:solidFill>
                        <a:srgbClr val="EDEBEC"/>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tx1"/>
                          </a:solidFill>
                        </a:endParaRPr>
                      </a:p>
                    </p:txBody>
                  </p:sp>
                  <p:sp>
                    <p:nvSpPr>
                      <p:cNvPr id="29" name="ïṩ1ïḍé">
                        <a:extLst>
                          <a:ext uri="{FF2B5EF4-FFF2-40B4-BE49-F238E27FC236}">
                            <a16:creationId xmlns:a16="http://schemas.microsoft.com/office/drawing/2014/main" id="{6BE983FC-97D9-7445-BBD6-053F65CF0349}"/>
                          </a:ext>
                        </a:extLst>
                      </p:cNvPr>
                      <p:cNvSpPr/>
                      <p:nvPr/>
                    </p:nvSpPr>
                    <p:spPr>
                      <a:xfrm rot="16200000" flipV="1">
                        <a:off x="5743429" y="4693037"/>
                        <a:ext cx="1666634" cy="961491"/>
                      </a:xfrm>
                      <a:prstGeom prst="parallelogram">
                        <a:avLst>
                          <a:gd name="adj" fmla="val 52151"/>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6" name="îsļïḍè">
                      <a:extLst>
                        <a:ext uri="{FF2B5EF4-FFF2-40B4-BE49-F238E27FC236}">
                          <a16:creationId xmlns:a16="http://schemas.microsoft.com/office/drawing/2014/main" id="{2E8812B4-BBE6-624B-99CB-98BB37559053}"/>
                        </a:ext>
                      </a:extLst>
                    </p:cNvPr>
                    <p:cNvSpPr/>
                    <p:nvPr/>
                  </p:nvSpPr>
                  <p:spPr>
                    <a:xfrm rot="19948758" flipV="1">
                      <a:off x="6145962" y="4485590"/>
                      <a:ext cx="1406421" cy="560665"/>
                    </a:xfrm>
                    <a:prstGeom prst="parallelogram">
                      <a:avLst>
                        <a:gd name="adj" fmla="val 58014"/>
                      </a:avLst>
                    </a:pr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grpSp>
              <p:nvGrpSpPr>
                <p:cNvPr id="39" name="组合 3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7C470E2-7A95-054A-A243-3FBCC8147A40}"/>
                    </a:ext>
                  </a:extLst>
                </p:cNvPr>
                <p:cNvGrpSpPr>
                  <a:grpSpLocks noChangeAspect="1"/>
                </p:cNvGrpSpPr>
                <p:nvPr/>
              </p:nvGrpSpPr>
              <p:grpSpPr>
                <a:xfrm>
                  <a:off x="3767421" y="3604705"/>
                  <a:ext cx="925919" cy="902226"/>
                  <a:chOff x="3756026" y="1171576"/>
                  <a:chExt cx="4652963" cy="4533900"/>
                </a:xfrm>
              </p:grpSpPr>
              <p:sp>
                <p:nvSpPr>
                  <p:cNvPr id="40" name="iSḻíďé">
                    <a:extLst>
                      <a:ext uri="{FF2B5EF4-FFF2-40B4-BE49-F238E27FC236}">
                        <a16:creationId xmlns:a16="http://schemas.microsoft.com/office/drawing/2014/main" id="{AC1C8111-577C-7141-85DB-387DC9B5CC1B}"/>
                      </a:ext>
                    </a:extLst>
                  </p:cNvPr>
                  <p:cNvSpPr/>
                  <p:nvPr/>
                </p:nvSpPr>
                <p:spPr bwMode="auto">
                  <a:xfrm>
                    <a:off x="3756026" y="1444626"/>
                    <a:ext cx="4652963" cy="4064000"/>
                  </a:xfrm>
                  <a:custGeom>
                    <a:avLst/>
                    <a:gdLst>
                      <a:gd name="T0" fmla="*/ 260 w 1209"/>
                      <a:gd name="T1" fmla="*/ 350 h 1057"/>
                      <a:gd name="T2" fmla="*/ 158 w 1209"/>
                      <a:gd name="T3" fmla="*/ 399 h 1057"/>
                      <a:gd name="T4" fmla="*/ 19 w 1209"/>
                      <a:gd name="T5" fmla="*/ 613 h 1057"/>
                      <a:gd name="T6" fmla="*/ 210 w 1209"/>
                      <a:gd name="T7" fmla="*/ 938 h 1057"/>
                      <a:gd name="T8" fmla="*/ 297 w 1209"/>
                      <a:gd name="T9" fmla="*/ 952 h 1057"/>
                      <a:gd name="T10" fmla="*/ 297 w 1209"/>
                      <a:gd name="T11" fmla="*/ 938 h 1057"/>
                      <a:gd name="T12" fmla="*/ 318 w 1209"/>
                      <a:gd name="T13" fmla="*/ 607 h 1057"/>
                      <a:gd name="T14" fmla="*/ 71 w 1209"/>
                      <a:gd name="T15" fmla="*/ 607 h 1057"/>
                      <a:gd name="T16" fmla="*/ 71 w 1209"/>
                      <a:gd name="T17" fmla="*/ 504 h 1057"/>
                      <a:gd name="T18" fmla="*/ 270 w 1209"/>
                      <a:gd name="T19" fmla="*/ 504 h 1057"/>
                      <a:gd name="T20" fmla="*/ 257 w 1209"/>
                      <a:gd name="T21" fmla="*/ 470 h 1057"/>
                      <a:gd name="T22" fmla="*/ 260 w 1209"/>
                      <a:gd name="T23" fmla="*/ 350 h 1057"/>
                      <a:gd name="T24" fmla="*/ 967 w 1209"/>
                      <a:gd name="T25" fmla="*/ 0 h 1057"/>
                      <a:gd name="T26" fmla="*/ 932 w 1209"/>
                      <a:gd name="T27" fmla="*/ 4 h 1057"/>
                      <a:gd name="T28" fmla="*/ 938 w 1209"/>
                      <a:gd name="T29" fmla="*/ 47 h 1057"/>
                      <a:gd name="T30" fmla="*/ 914 w 1209"/>
                      <a:gd name="T31" fmla="*/ 416 h 1057"/>
                      <a:gd name="T32" fmla="*/ 995 w 1209"/>
                      <a:gd name="T33" fmla="*/ 416 h 1057"/>
                      <a:gd name="T34" fmla="*/ 995 w 1209"/>
                      <a:gd name="T35" fmla="*/ 529 h 1057"/>
                      <a:gd name="T36" fmla="*/ 906 w 1209"/>
                      <a:gd name="T37" fmla="*/ 529 h 1057"/>
                      <a:gd name="T38" fmla="*/ 876 w 1209"/>
                      <a:gd name="T39" fmla="*/ 990 h 1057"/>
                      <a:gd name="T40" fmla="*/ 853 w 1209"/>
                      <a:gd name="T41" fmla="*/ 1052 h 1057"/>
                      <a:gd name="T42" fmla="*/ 887 w 1209"/>
                      <a:gd name="T43" fmla="*/ 1057 h 1057"/>
                      <a:gd name="T44" fmla="*/ 903 w 1209"/>
                      <a:gd name="T45" fmla="*/ 1057 h 1057"/>
                      <a:gd name="T46" fmla="*/ 1093 w 1209"/>
                      <a:gd name="T47" fmla="*/ 972 h 1057"/>
                      <a:gd name="T48" fmla="*/ 1199 w 1209"/>
                      <a:gd name="T49" fmla="*/ 682 h 1057"/>
                      <a:gd name="T50" fmla="*/ 1127 w 1209"/>
                      <a:gd name="T51" fmla="*/ 532 h 1057"/>
                      <a:gd name="T52" fmla="*/ 1093 w 1209"/>
                      <a:gd name="T53" fmla="*/ 386 h 1057"/>
                      <a:gd name="T54" fmla="*/ 1123 w 1209"/>
                      <a:gd name="T55" fmla="*/ 270 h 1057"/>
                      <a:gd name="T56" fmla="*/ 1114 w 1209"/>
                      <a:gd name="T57" fmla="*/ 121 h 1057"/>
                      <a:gd name="T58" fmla="*/ 1013 w 1209"/>
                      <a:gd name="T59" fmla="*/ 7 h 1057"/>
                      <a:gd name="T60" fmla="*/ 967 w 1209"/>
                      <a:gd name="T61" fmla="*/ 0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09" h="1057">
                        <a:moveTo>
                          <a:pt x="260" y="350"/>
                        </a:moveTo>
                        <a:cubicBezTo>
                          <a:pt x="225" y="362"/>
                          <a:pt x="190" y="377"/>
                          <a:pt x="158" y="399"/>
                        </a:cubicBezTo>
                        <a:cubicBezTo>
                          <a:pt x="88" y="447"/>
                          <a:pt x="31" y="520"/>
                          <a:pt x="19" y="613"/>
                        </a:cubicBezTo>
                        <a:cubicBezTo>
                          <a:pt x="0" y="755"/>
                          <a:pt x="90" y="893"/>
                          <a:pt x="210" y="938"/>
                        </a:cubicBezTo>
                        <a:cubicBezTo>
                          <a:pt x="239" y="948"/>
                          <a:pt x="268" y="952"/>
                          <a:pt x="297" y="952"/>
                        </a:cubicBezTo>
                        <a:cubicBezTo>
                          <a:pt x="297" y="947"/>
                          <a:pt x="296" y="943"/>
                          <a:pt x="297" y="938"/>
                        </a:cubicBezTo>
                        <a:cubicBezTo>
                          <a:pt x="318" y="607"/>
                          <a:pt x="318" y="607"/>
                          <a:pt x="318" y="607"/>
                        </a:cubicBezTo>
                        <a:cubicBezTo>
                          <a:pt x="71" y="607"/>
                          <a:pt x="71" y="607"/>
                          <a:pt x="71" y="607"/>
                        </a:cubicBezTo>
                        <a:cubicBezTo>
                          <a:pt x="71" y="504"/>
                          <a:pt x="71" y="504"/>
                          <a:pt x="71" y="504"/>
                        </a:cubicBezTo>
                        <a:cubicBezTo>
                          <a:pt x="270" y="504"/>
                          <a:pt x="270" y="504"/>
                          <a:pt x="270" y="504"/>
                        </a:cubicBezTo>
                        <a:cubicBezTo>
                          <a:pt x="265" y="493"/>
                          <a:pt x="260" y="482"/>
                          <a:pt x="257" y="470"/>
                        </a:cubicBezTo>
                        <a:cubicBezTo>
                          <a:pt x="245" y="430"/>
                          <a:pt x="247" y="388"/>
                          <a:pt x="260" y="350"/>
                        </a:cubicBezTo>
                        <a:moveTo>
                          <a:pt x="967" y="0"/>
                        </a:moveTo>
                        <a:cubicBezTo>
                          <a:pt x="956" y="0"/>
                          <a:pt x="944" y="2"/>
                          <a:pt x="932" y="4"/>
                        </a:cubicBezTo>
                        <a:cubicBezTo>
                          <a:pt x="937" y="17"/>
                          <a:pt x="939" y="32"/>
                          <a:pt x="938" y="47"/>
                        </a:cubicBezTo>
                        <a:cubicBezTo>
                          <a:pt x="914" y="416"/>
                          <a:pt x="914" y="416"/>
                          <a:pt x="914" y="416"/>
                        </a:cubicBezTo>
                        <a:cubicBezTo>
                          <a:pt x="995" y="416"/>
                          <a:pt x="995" y="416"/>
                          <a:pt x="995" y="416"/>
                        </a:cubicBezTo>
                        <a:cubicBezTo>
                          <a:pt x="995" y="529"/>
                          <a:pt x="995" y="529"/>
                          <a:pt x="995" y="529"/>
                        </a:cubicBezTo>
                        <a:cubicBezTo>
                          <a:pt x="906" y="529"/>
                          <a:pt x="906" y="529"/>
                          <a:pt x="906" y="529"/>
                        </a:cubicBezTo>
                        <a:cubicBezTo>
                          <a:pt x="876" y="990"/>
                          <a:pt x="876" y="990"/>
                          <a:pt x="876" y="990"/>
                        </a:cubicBezTo>
                        <a:cubicBezTo>
                          <a:pt x="875" y="1014"/>
                          <a:pt x="866" y="1035"/>
                          <a:pt x="853" y="1052"/>
                        </a:cubicBezTo>
                        <a:cubicBezTo>
                          <a:pt x="864" y="1054"/>
                          <a:pt x="875" y="1056"/>
                          <a:pt x="887" y="1057"/>
                        </a:cubicBezTo>
                        <a:cubicBezTo>
                          <a:pt x="892" y="1057"/>
                          <a:pt x="897" y="1057"/>
                          <a:pt x="903" y="1057"/>
                        </a:cubicBezTo>
                        <a:cubicBezTo>
                          <a:pt x="972" y="1057"/>
                          <a:pt x="1041" y="1022"/>
                          <a:pt x="1093" y="972"/>
                        </a:cubicBezTo>
                        <a:cubicBezTo>
                          <a:pt x="1165" y="901"/>
                          <a:pt x="1209" y="789"/>
                          <a:pt x="1199" y="682"/>
                        </a:cubicBezTo>
                        <a:cubicBezTo>
                          <a:pt x="1193" y="621"/>
                          <a:pt x="1165" y="576"/>
                          <a:pt x="1127" y="532"/>
                        </a:cubicBezTo>
                        <a:cubicBezTo>
                          <a:pt x="1092" y="492"/>
                          <a:pt x="1082" y="440"/>
                          <a:pt x="1093" y="386"/>
                        </a:cubicBezTo>
                        <a:cubicBezTo>
                          <a:pt x="1100" y="346"/>
                          <a:pt x="1115" y="309"/>
                          <a:pt x="1123" y="270"/>
                        </a:cubicBezTo>
                        <a:cubicBezTo>
                          <a:pt x="1132" y="221"/>
                          <a:pt x="1129" y="169"/>
                          <a:pt x="1114" y="121"/>
                        </a:cubicBezTo>
                        <a:cubicBezTo>
                          <a:pt x="1098" y="67"/>
                          <a:pt x="1064" y="22"/>
                          <a:pt x="1013" y="7"/>
                        </a:cubicBezTo>
                        <a:cubicBezTo>
                          <a:pt x="998" y="2"/>
                          <a:pt x="983" y="0"/>
                          <a:pt x="967" y="0"/>
                        </a:cubicBezTo>
                      </a:path>
                    </a:pathLst>
                  </a:custGeom>
                  <a:solidFill>
                    <a:srgbClr val="EAE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îṣḻiḋe">
                    <a:extLst>
                      <a:ext uri="{FF2B5EF4-FFF2-40B4-BE49-F238E27FC236}">
                        <a16:creationId xmlns:a16="http://schemas.microsoft.com/office/drawing/2014/main" id="{9ABCF105-89A6-E148-9113-1CAF8A9CCA65}"/>
                      </a:ext>
                    </a:extLst>
                  </p:cNvPr>
                  <p:cNvSpPr/>
                  <p:nvPr/>
                </p:nvSpPr>
                <p:spPr bwMode="auto">
                  <a:xfrm>
                    <a:off x="4445001" y="3778251"/>
                    <a:ext cx="230188" cy="288925"/>
                  </a:xfrm>
                  <a:custGeom>
                    <a:avLst/>
                    <a:gdLst>
                      <a:gd name="T0" fmla="*/ 42 w 60"/>
                      <a:gd name="T1" fmla="*/ 12 h 75"/>
                      <a:gd name="T2" fmla="*/ 60 w 60"/>
                      <a:gd name="T3" fmla="*/ 75 h 75"/>
                      <a:gd name="T4" fmla="*/ 7 w 60"/>
                      <a:gd name="T5" fmla="*/ 37 h 75"/>
                      <a:gd name="T6" fmla="*/ 12 w 60"/>
                      <a:gd name="T7" fmla="*/ 7 h 75"/>
                      <a:gd name="T8" fmla="*/ 42 w 60"/>
                      <a:gd name="T9" fmla="*/ 12 h 75"/>
                    </a:gdLst>
                    <a:ahLst/>
                    <a:cxnLst>
                      <a:cxn ang="0">
                        <a:pos x="T0" y="T1"/>
                      </a:cxn>
                      <a:cxn ang="0">
                        <a:pos x="T2" y="T3"/>
                      </a:cxn>
                      <a:cxn ang="0">
                        <a:pos x="T4" y="T5"/>
                      </a:cxn>
                      <a:cxn ang="0">
                        <a:pos x="T6" y="T7"/>
                      </a:cxn>
                      <a:cxn ang="0">
                        <a:pos x="T8" y="T9"/>
                      </a:cxn>
                    </a:cxnLst>
                    <a:rect l="0" t="0" r="r" b="b"/>
                    <a:pathLst>
                      <a:path w="60" h="75">
                        <a:moveTo>
                          <a:pt x="42" y="12"/>
                        </a:moveTo>
                        <a:cubicBezTo>
                          <a:pt x="49" y="22"/>
                          <a:pt x="60" y="75"/>
                          <a:pt x="60" y="75"/>
                        </a:cubicBezTo>
                        <a:cubicBezTo>
                          <a:pt x="60" y="75"/>
                          <a:pt x="14" y="47"/>
                          <a:pt x="7" y="37"/>
                        </a:cubicBezTo>
                        <a:cubicBezTo>
                          <a:pt x="0" y="27"/>
                          <a:pt x="2" y="14"/>
                          <a:pt x="12" y="7"/>
                        </a:cubicBezTo>
                        <a:cubicBezTo>
                          <a:pt x="22" y="0"/>
                          <a:pt x="35" y="2"/>
                          <a:pt x="42" y="12"/>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ŝļïdé">
                    <a:extLst>
                      <a:ext uri="{FF2B5EF4-FFF2-40B4-BE49-F238E27FC236}">
                        <a16:creationId xmlns:a16="http://schemas.microsoft.com/office/drawing/2014/main" id="{4083234B-DB26-4046-8464-6A13B6B28926}"/>
                      </a:ext>
                    </a:extLst>
                  </p:cNvPr>
                  <p:cNvSpPr/>
                  <p:nvPr/>
                </p:nvSpPr>
                <p:spPr bwMode="auto">
                  <a:xfrm>
                    <a:off x="4456113" y="4132263"/>
                    <a:ext cx="323850" cy="185738"/>
                  </a:xfrm>
                  <a:custGeom>
                    <a:avLst/>
                    <a:gdLst>
                      <a:gd name="T0" fmla="*/ 28 w 84"/>
                      <a:gd name="T1" fmla="*/ 3 h 48"/>
                      <a:gd name="T2" fmla="*/ 84 w 84"/>
                      <a:gd name="T3" fmla="*/ 37 h 48"/>
                      <a:gd name="T4" fmla="*/ 19 w 84"/>
                      <a:gd name="T5" fmla="*/ 45 h 48"/>
                      <a:gd name="T6" fmla="*/ 3 w 84"/>
                      <a:gd name="T7" fmla="*/ 20 h 48"/>
                      <a:gd name="T8" fmla="*/ 28 w 84"/>
                      <a:gd name="T9" fmla="*/ 3 h 48"/>
                    </a:gdLst>
                    <a:ahLst/>
                    <a:cxnLst>
                      <a:cxn ang="0">
                        <a:pos x="T0" y="T1"/>
                      </a:cxn>
                      <a:cxn ang="0">
                        <a:pos x="T2" y="T3"/>
                      </a:cxn>
                      <a:cxn ang="0">
                        <a:pos x="T4" y="T5"/>
                      </a:cxn>
                      <a:cxn ang="0">
                        <a:pos x="T6" y="T7"/>
                      </a:cxn>
                      <a:cxn ang="0">
                        <a:pos x="T8" y="T9"/>
                      </a:cxn>
                    </a:cxnLst>
                    <a:rect l="0" t="0" r="r" b="b"/>
                    <a:pathLst>
                      <a:path w="84" h="48">
                        <a:moveTo>
                          <a:pt x="28" y="3"/>
                        </a:moveTo>
                        <a:cubicBezTo>
                          <a:pt x="40" y="5"/>
                          <a:pt x="84" y="37"/>
                          <a:pt x="84" y="37"/>
                        </a:cubicBezTo>
                        <a:cubicBezTo>
                          <a:pt x="84" y="37"/>
                          <a:pt x="31" y="48"/>
                          <a:pt x="19" y="45"/>
                        </a:cubicBezTo>
                        <a:cubicBezTo>
                          <a:pt x="8" y="43"/>
                          <a:pt x="0" y="31"/>
                          <a:pt x="3" y="20"/>
                        </a:cubicBezTo>
                        <a:cubicBezTo>
                          <a:pt x="5" y="8"/>
                          <a:pt x="16" y="0"/>
                          <a:pt x="28" y="3"/>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ŝḷiḋé">
                    <a:extLst>
                      <a:ext uri="{FF2B5EF4-FFF2-40B4-BE49-F238E27FC236}">
                        <a16:creationId xmlns:a16="http://schemas.microsoft.com/office/drawing/2014/main" id="{9537441E-817D-1844-9671-D910FD0BB107}"/>
                      </a:ext>
                    </a:extLst>
                  </p:cNvPr>
                  <p:cNvSpPr/>
                  <p:nvPr/>
                </p:nvSpPr>
                <p:spPr bwMode="auto">
                  <a:xfrm>
                    <a:off x="4779963" y="3959226"/>
                    <a:ext cx="195263" cy="311150"/>
                  </a:xfrm>
                  <a:custGeom>
                    <a:avLst/>
                    <a:gdLst>
                      <a:gd name="T0" fmla="*/ 46 w 51"/>
                      <a:gd name="T1" fmla="*/ 34 h 81"/>
                      <a:gd name="T2" fmla="*/ 0 w 51"/>
                      <a:gd name="T3" fmla="*/ 81 h 81"/>
                      <a:gd name="T4" fmla="*/ 7 w 51"/>
                      <a:gd name="T5" fmla="*/ 16 h 81"/>
                      <a:gd name="T6" fmla="*/ 35 w 51"/>
                      <a:gd name="T7" fmla="*/ 5 h 81"/>
                      <a:gd name="T8" fmla="*/ 46 w 51"/>
                      <a:gd name="T9" fmla="*/ 34 h 81"/>
                    </a:gdLst>
                    <a:ahLst/>
                    <a:cxnLst>
                      <a:cxn ang="0">
                        <a:pos x="T0" y="T1"/>
                      </a:cxn>
                      <a:cxn ang="0">
                        <a:pos x="T2" y="T3"/>
                      </a:cxn>
                      <a:cxn ang="0">
                        <a:pos x="T4" y="T5"/>
                      </a:cxn>
                      <a:cxn ang="0">
                        <a:pos x="T6" y="T7"/>
                      </a:cxn>
                      <a:cxn ang="0">
                        <a:pos x="T8" y="T9"/>
                      </a:cxn>
                    </a:cxnLst>
                    <a:rect l="0" t="0" r="r" b="b"/>
                    <a:pathLst>
                      <a:path w="51" h="81">
                        <a:moveTo>
                          <a:pt x="46" y="34"/>
                        </a:moveTo>
                        <a:cubicBezTo>
                          <a:pt x="41" y="45"/>
                          <a:pt x="0" y="81"/>
                          <a:pt x="0" y="81"/>
                        </a:cubicBezTo>
                        <a:cubicBezTo>
                          <a:pt x="0" y="81"/>
                          <a:pt x="2" y="27"/>
                          <a:pt x="7" y="16"/>
                        </a:cubicBezTo>
                        <a:cubicBezTo>
                          <a:pt x="12" y="5"/>
                          <a:pt x="24" y="0"/>
                          <a:pt x="35" y="5"/>
                        </a:cubicBezTo>
                        <a:cubicBezTo>
                          <a:pt x="46" y="11"/>
                          <a:pt x="51" y="23"/>
                          <a:pt x="46" y="34"/>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ṧḻîďê">
                    <a:extLst>
                      <a:ext uri="{FF2B5EF4-FFF2-40B4-BE49-F238E27FC236}">
                        <a16:creationId xmlns:a16="http://schemas.microsoft.com/office/drawing/2014/main" id="{A6E4DFCB-3E78-0B4C-ACB0-F4BA029C2409}"/>
                      </a:ext>
                    </a:extLst>
                  </p:cNvPr>
                  <p:cNvSpPr/>
                  <p:nvPr/>
                </p:nvSpPr>
                <p:spPr bwMode="auto">
                  <a:xfrm>
                    <a:off x="4587876" y="4391026"/>
                    <a:ext cx="322263" cy="176213"/>
                  </a:xfrm>
                  <a:custGeom>
                    <a:avLst/>
                    <a:gdLst>
                      <a:gd name="T0" fmla="*/ 26 w 84"/>
                      <a:gd name="T1" fmla="*/ 2 h 46"/>
                      <a:gd name="T2" fmla="*/ 84 w 84"/>
                      <a:gd name="T3" fmla="*/ 32 h 46"/>
                      <a:gd name="T4" fmla="*/ 20 w 84"/>
                      <a:gd name="T5" fmla="*/ 45 h 46"/>
                      <a:gd name="T6" fmla="*/ 1 w 84"/>
                      <a:gd name="T7" fmla="*/ 20 h 46"/>
                      <a:gd name="T8" fmla="*/ 26 w 84"/>
                      <a:gd name="T9" fmla="*/ 2 h 46"/>
                    </a:gdLst>
                    <a:ahLst/>
                    <a:cxnLst>
                      <a:cxn ang="0">
                        <a:pos x="T0" y="T1"/>
                      </a:cxn>
                      <a:cxn ang="0">
                        <a:pos x="T2" y="T3"/>
                      </a:cxn>
                      <a:cxn ang="0">
                        <a:pos x="T4" y="T5"/>
                      </a:cxn>
                      <a:cxn ang="0">
                        <a:pos x="T6" y="T7"/>
                      </a:cxn>
                      <a:cxn ang="0">
                        <a:pos x="T8" y="T9"/>
                      </a:cxn>
                    </a:cxnLst>
                    <a:rect l="0" t="0" r="r" b="b"/>
                    <a:pathLst>
                      <a:path w="84" h="46">
                        <a:moveTo>
                          <a:pt x="26" y="2"/>
                        </a:moveTo>
                        <a:cubicBezTo>
                          <a:pt x="38" y="3"/>
                          <a:pt x="84" y="32"/>
                          <a:pt x="84" y="32"/>
                        </a:cubicBezTo>
                        <a:cubicBezTo>
                          <a:pt x="84" y="32"/>
                          <a:pt x="32" y="46"/>
                          <a:pt x="20" y="45"/>
                        </a:cubicBezTo>
                        <a:cubicBezTo>
                          <a:pt x="8" y="43"/>
                          <a:pt x="0" y="32"/>
                          <a:pt x="1" y="20"/>
                        </a:cubicBezTo>
                        <a:cubicBezTo>
                          <a:pt x="3" y="8"/>
                          <a:pt x="14" y="0"/>
                          <a:pt x="26" y="2"/>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îślídè">
                    <a:extLst>
                      <a:ext uri="{FF2B5EF4-FFF2-40B4-BE49-F238E27FC236}">
                        <a16:creationId xmlns:a16="http://schemas.microsoft.com/office/drawing/2014/main" id="{5BF1874B-585B-AA4A-9545-DD22DCB4BE4C}"/>
                      </a:ext>
                    </a:extLst>
                  </p:cNvPr>
                  <p:cNvSpPr/>
                  <p:nvPr/>
                </p:nvSpPr>
                <p:spPr bwMode="auto">
                  <a:xfrm>
                    <a:off x="4902201" y="4194176"/>
                    <a:ext cx="188913" cy="319088"/>
                  </a:xfrm>
                  <a:custGeom>
                    <a:avLst/>
                    <a:gdLst>
                      <a:gd name="T0" fmla="*/ 45 w 49"/>
                      <a:gd name="T1" fmla="*/ 33 h 83"/>
                      <a:gd name="T2" fmla="*/ 2 w 49"/>
                      <a:gd name="T3" fmla="*/ 83 h 83"/>
                      <a:gd name="T4" fmla="*/ 4 w 49"/>
                      <a:gd name="T5" fmla="*/ 17 h 83"/>
                      <a:gd name="T6" fmla="*/ 32 w 49"/>
                      <a:gd name="T7" fmla="*/ 5 h 83"/>
                      <a:gd name="T8" fmla="*/ 45 w 49"/>
                      <a:gd name="T9" fmla="*/ 33 h 83"/>
                    </a:gdLst>
                    <a:ahLst/>
                    <a:cxnLst>
                      <a:cxn ang="0">
                        <a:pos x="T0" y="T1"/>
                      </a:cxn>
                      <a:cxn ang="0">
                        <a:pos x="T2" y="T3"/>
                      </a:cxn>
                      <a:cxn ang="0">
                        <a:pos x="T4" y="T5"/>
                      </a:cxn>
                      <a:cxn ang="0">
                        <a:pos x="T6" y="T7"/>
                      </a:cxn>
                      <a:cxn ang="0">
                        <a:pos x="T8" y="T9"/>
                      </a:cxn>
                    </a:cxnLst>
                    <a:rect l="0" t="0" r="r" b="b"/>
                    <a:pathLst>
                      <a:path w="49" h="83">
                        <a:moveTo>
                          <a:pt x="45" y="33"/>
                        </a:moveTo>
                        <a:cubicBezTo>
                          <a:pt x="40" y="44"/>
                          <a:pt x="2" y="83"/>
                          <a:pt x="2" y="83"/>
                        </a:cubicBezTo>
                        <a:cubicBezTo>
                          <a:pt x="2" y="83"/>
                          <a:pt x="0" y="28"/>
                          <a:pt x="4" y="17"/>
                        </a:cubicBezTo>
                        <a:cubicBezTo>
                          <a:pt x="8" y="6"/>
                          <a:pt x="21" y="0"/>
                          <a:pt x="32" y="5"/>
                        </a:cubicBezTo>
                        <a:cubicBezTo>
                          <a:pt x="43" y="9"/>
                          <a:pt x="49" y="21"/>
                          <a:pt x="45" y="33"/>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ṥ1íďè">
                    <a:extLst>
                      <a:ext uri="{FF2B5EF4-FFF2-40B4-BE49-F238E27FC236}">
                        <a16:creationId xmlns:a16="http://schemas.microsoft.com/office/drawing/2014/main" id="{043DFE1B-F820-8746-9882-78FA0EF651F1}"/>
                      </a:ext>
                    </a:extLst>
                  </p:cNvPr>
                  <p:cNvSpPr/>
                  <p:nvPr/>
                </p:nvSpPr>
                <p:spPr bwMode="auto">
                  <a:xfrm>
                    <a:off x="4645026" y="4017963"/>
                    <a:ext cx="438150" cy="719138"/>
                  </a:xfrm>
                  <a:custGeom>
                    <a:avLst/>
                    <a:gdLst>
                      <a:gd name="T0" fmla="*/ 113 w 114"/>
                      <a:gd name="T1" fmla="*/ 187 h 187"/>
                      <a:gd name="T2" fmla="*/ 35 w 114"/>
                      <a:gd name="T3" fmla="*/ 72 h 187"/>
                      <a:gd name="T4" fmla="*/ 33 w 114"/>
                      <a:gd name="T5" fmla="*/ 68 h 187"/>
                      <a:gd name="T6" fmla="*/ 0 w 114"/>
                      <a:gd name="T7" fmla="*/ 2 h 187"/>
                      <a:gd name="T8" fmla="*/ 4 w 114"/>
                      <a:gd name="T9" fmla="*/ 0 h 187"/>
                      <a:gd name="T10" fmla="*/ 38 w 114"/>
                      <a:gd name="T11" fmla="*/ 65 h 187"/>
                      <a:gd name="T12" fmla="*/ 40 w 114"/>
                      <a:gd name="T13" fmla="*/ 70 h 187"/>
                      <a:gd name="T14" fmla="*/ 114 w 114"/>
                      <a:gd name="T15" fmla="*/ 182 h 187"/>
                      <a:gd name="T16" fmla="*/ 113 w 114"/>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87">
                        <a:moveTo>
                          <a:pt x="113" y="187"/>
                        </a:moveTo>
                        <a:cubicBezTo>
                          <a:pt x="90" y="182"/>
                          <a:pt x="53" y="108"/>
                          <a:pt x="35" y="72"/>
                        </a:cubicBezTo>
                        <a:cubicBezTo>
                          <a:pt x="33" y="68"/>
                          <a:pt x="33" y="68"/>
                          <a:pt x="33" y="68"/>
                        </a:cubicBezTo>
                        <a:cubicBezTo>
                          <a:pt x="25" y="51"/>
                          <a:pt x="0" y="3"/>
                          <a:pt x="0" y="2"/>
                        </a:cubicBezTo>
                        <a:cubicBezTo>
                          <a:pt x="4" y="0"/>
                          <a:pt x="4" y="0"/>
                          <a:pt x="4" y="0"/>
                        </a:cubicBezTo>
                        <a:cubicBezTo>
                          <a:pt x="5" y="1"/>
                          <a:pt x="29" y="49"/>
                          <a:pt x="38" y="65"/>
                        </a:cubicBezTo>
                        <a:cubicBezTo>
                          <a:pt x="40" y="70"/>
                          <a:pt x="40" y="70"/>
                          <a:pt x="40" y="70"/>
                        </a:cubicBezTo>
                        <a:cubicBezTo>
                          <a:pt x="56" y="102"/>
                          <a:pt x="93" y="177"/>
                          <a:pt x="114" y="182"/>
                        </a:cubicBezTo>
                        <a:lnTo>
                          <a:pt x="113" y="187"/>
                        </a:ln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ŝḻîḍe">
                    <a:extLst>
                      <a:ext uri="{FF2B5EF4-FFF2-40B4-BE49-F238E27FC236}">
                        <a16:creationId xmlns:a16="http://schemas.microsoft.com/office/drawing/2014/main" id="{F85A0138-8277-E84D-BECB-886AE5EB426C}"/>
                      </a:ext>
                    </a:extLst>
                  </p:cNvPr>
                  <p:cNvSpPr/>
                  <p:nvPr/>
                </p:nvSpPr>
                <p:spPr bwMode="auto">
                  <a:xfrm>
                    <a:off x="7543801" y="3525838"/>
                    <a:ext cx="338138" cy="419100"/>
                  </a:xfrm>
                  <a:custGeom>
                    <a:avLst/>
                    <a:gdLst>
                      <a:gd name="T0" fmla="*/ 27 w 88"/>
                      <a:gd name="T1" fmla="*/ 17 h 109"/>
                      <a:gd name="T2" fmla="*/ 0 w 88"/>
                      <a:gd name="T3" fmla="*/ 109 h 109"/>
                      <a:gd name="T4" fmla="*/ 78 w 88"/>
                      <a:gd name="T5" fmla="*/ 54 h 109"/>
                      <a:gd name="T6" fmla="*/ 71 w 88"/>
                      <a:gd name="T7" fmla="*/ 10 h 109"/>
                      <a:gd name="T8" fmla="*/ 27 w 88"/>
                      <a:gd name="T9" fmla="*/ 17 h 109"/>
                    </a:gdLst>
                    <a:ahLst/>
                    <a:cxnLst>
                      <a:cxn ang="0">
                        <a:pos x="T0" y="T1"/>
                      </a:cxn>
                      <a:cxn ang="0">
                        <a:pos x="T2" y="T3"/>
                      </a:cxn>
                      <a:cxn ang="0">
                        <a:pos x="T4" y="T5"/>
                      </a:cxn>
                      <a:cxn ang="0">
                        <a:pos x="T6" y="T7"/>
                      </a:cxn>
                      <a:cxn ang="0">
                        <a:pos x="T8" y="T9"/>
                      </a:cxn>
                    </a:cxnLst>
                    <a:rect l="0" t="0" r="r" b="b"/>
                    <a:pathLst>
                      <a:path w="88" h="109">
                        <a:moveTo>
                          <a:pt x="27" y="17"/>
                        </a:moveTo>
                        <a:cubicBezTo>
                          <a:pt x="16" y="32"/>
                          <a:pt x="0" y="109"/>
                          <a:pt x="0" y="109"/>
                        </a:cubicBezTo>
                        <a:cubicBezTo>
                          <a:pt x="0" y="109"/>
                          <a:pt x="68" y="68"/>
                          <a:pt x="78" y="54"/>
                        </a:cubicBezTo>
                        <a:cubicBezTo>
                          <a:pt x="88" y="39"/>
                          <a:pt x="85" y="20"/>
                          <a:pt x="71" y="10"/>
                        </a:cubicBezTo>
                        <a:cubicBezTo>
                          <a:pt x="56" y="0"/>
                          <a:pt x="37" y="3"/>
                          <a:pt x="27" y="17"/>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ṡļïḓé">
                    <a:extLst>
                      <a:ext uri="{FF2B5EF4-FFF2-40B4-BE49-F238E27FC236}">
                        <a16:creationId xmlns:a16="http://schemas.microsoft.com/office/drawing/2014/main" id="{0E3313B8-FAF1-B64B-880F-5652BF9ACD6E}"/>
                      </a:ext>
                    </a:extLst>
                  </p:cNvPr>
                  <p:cNvSpPr/>
                  <p:nvPr/>
                </p:nvSpPr>
                <p:spPr bwMode="auto">
                  <a:xfrm>
                    <a:off x="7392988" y="4040188"/>
                    <a:ext cx="469900" cy="265113"/>
                  </a:xfrm>
                  <a:custGeom>
                    <a:avLst/>
                    <a:gdLst>
                      <a:gd name="T0" fmla="*/ 81 w 122"/>
                      <a:gd name="T1" fmla="*/ 4 h 69"/>
                      <a:gd name="T2" fmla="*/ 0 w 122"/>
                      <a:gd name="T3" fmla="*/ 53 h 69"/>
                      <a:gd name="T4" fmla="*/ 94 w 122"/>
                      <a:gd name="T5" fmla="*/ 66 h 69"/>
                      <a:gd name="T6" fmla="*/ 119 w 122"/>
                      <a:gd name="T7" fmla="*/ 28 h 69"/>
                      <a:gd name="T8" fmla="*/ 81 w 122"/>
                      <a:gd name="T9" fmla="*/ 4 h 69"/>
                    </a:gdLst>
                    <a:ahLst/>
                    <a:cxnLst>
                      <a:cxn ang="0">
                        <a:pos x="T0" y="T1"/>
                      </a:cxn>
                      <a:cxn ang="0">
                        <a:pos x="T2" y="T3"/>
                      </a:cxn>
                      <a:cxn ang="0">
                        <a:pos x="T4" y="T5"/>
                      </a:cxn>
                      <a:cxn ang="0">
                        <a:pos x="T6" y="T7"/>
                      </a:cxn>
                      <a:cxn ang="0">
                        <a:pos x="T8" y="T9"/>
                      </a:cxn>
                    </a:cxnLst>
                    <a:rect l="0" t="0" r="r" b="b"/>
                    <a:pathLst>
                      <a:path w="122" h="69">
                        <a:moveTo>
                          <a:pt x="81" y="4"/>
                        </a:moveTo>
                        <a:cubicBezTo>
                          <a:pt x="64" y="7"/>
                          <a:pt x="0" y="53"/>
                          <a:pt x="0" y="53"/>
                        </a:cubicBezTo>
                        <a:cubicBezTo>
                          <a:pt x="0" y="53"/>
                          <a:pt x="77" y="69"/>
                          <a:pt x="94" y="66"/>
                        </a:cubicBezTo>
                        <a:cubicBezTo>
                          <a:pt x="111" y="62"/>
                          <a:pt x="122" y="45"/>
                          <a:pt x="119" y="28"/>
                        </a:cubicBezTo>
                        <a:cubicBezTo>
                          <a:pt x="115" y="11"/>
                          <a:pt x="99" y="0"/>
                          <a:pt x="81" y="4"/>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ṧḷide">
                    <a:extLst>
                      <a:ext uri="{FF2B5EF4-FFF2-40B4-BE49-F238E27FC236}">
                        <a16:creationId xmlns:a16="http://schemas.microsoft.com/office/drawing/2014/main" id="{E649AC81-4355-A24A-962C-6B7441FBB472}"/>
                      </a:ext>
                    </a:extLst>
                  </p:cNvPr>
                  <p:cNvSpPr/>
                  <p:nvPr/>
                </p:nvSpPr>
                <p:spPr bwMode="auto">
                  <a:xfrm>
                    <a:off x="7108826" y="3790951"/>
                    <a:ext cx="284163" cy="454025"/>
                  </a:xfrm>
                  <a:custGeom>
                    <a:avLst/>
                    <a:gdLst>
                      <a:gd name="T0" fmla="*/ 7 w 74"/>
                      <a:gd name="T1" fmla="*/ 49 h 118"/>
                      <a:gd name="T2" fmla="*/ 74 w 74"/>
                      <a:gd name="T3" fmla="*/ 118 h 118"/>
                      <a:gd name="T4" fmla="*/ 65 w 74"/>
                      <a:gd name="T5" fmla="*/ 22 h 118"/>
                      <a:gd name="T6" fmla="*/ 23 w 74"/>
                      <a:gd name="T7" fmla="*/ 7 h 118"/>
                      <a:gd name="T8" fmla="*/ 7 w 74"/>
                      <a:gd name="T9" fmla="*/ 49 h 118"/>
                    </a:gdLst>
                    <a:ahLst/>
                    <a:cxnLst>
                      <a:cxn ang="0">
                        <a:pos x="T0" y="T1"/>
                      </a:cxn>
                      <a:cxn ang="0">
                        <a:pos x="T2" y="T3"/>
                      </a:cxn>
                      <a:cxn ang="0">
                        <a:pos x="T4" y="T5"/>
                      </a:cxn>
                      <a:cxn ang="0">
                        <a:pos x="T6" y="T7"/>
                      </a:cxn>
                      <a:cxn ang="0">
                        <a:pos x="T8" y="T9"/>
                      </a:cxn>
                    </a:cxnLst>
                    <a:rect l="0" t="0" r="r" b="b"/>
                    <a:pathLst>
                      <a:path w="74" h="118">
                        <a:moveTo>
                          <a:pt x="7" y="49"/>
                        </a:moveTo>
                        <a:cubicBezTo>
                          <a:pt x="15" y="65"/>
                          <a:pt x="74" y="118"/>
                          <a:pt x="74" y="118"/>
                        </a:cubicBezTo>
                        <a:cubicBezTo>
                          <a:pt x="74" y="118"/>
                          <a:pt x="72" y="38"/>
                          <a:pt x="65" y="22"/>
                        </a:cubicBezTo>
                        <a:cubicBezTo>
                          <a:pt x="57" y="7"/>
                          <a:pt x="39" y="0"/>
                          <a:pt x="23" y="7"/>
                        </a:cubicBezTo>
                        <a:cubicBezTo>
                          <a:pt x="7" y="14"/>
                          <a:pt x="0" y="33"/>
                          <a:pt x="7" y="49"/>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sḷiḑê">
                    <a:extLst>
                      <a:ext uri="{FF2B5EF4-FFF2-40B4-BE49-F238E27FC236}">
                        <a16:creationId xmlns:a16="http://schemas.microsoft.com/office/drawing/2014/main" id="{AAFD689C-534D-964B-9565-67DF0A5FB569}"/>
                      </a:ext>
                    </a:extLst>
                  </p:cNvPr>
                  <p:cNvSpPr/>
                  <p:nvPr/>
                </p:nvSpPr>
                <p:spPr bwMode="auto">
                  <a:xfrm>
                    <a:off x="7200901" y="4413251"/>
                    <a:ext cx="473075" cy="261938"/>
                  </a:xfrm>
                  <a:custGeom>
                    <a:avLst/>
                    <a:gdLst>
                      <a:gd name="T0" fmla="*/ 85 w 123"/>
                      <a:gd name="T1" fmla="*/ 3 h 68"/>
                      <a:gd name="T2" fmla="*/ 0 w 123"/>
                      <a:gd name="T3" fmla="*/ 47 h 68"/>
                      <a:gd name="T4" fmla="*/ 94 w 123"/>
                      <a:gd name="T5" fmla="*/ 65 h 68"/>
                      <a:gd name="T6" fmla="*/ 121 w 123"/>
                      <a:gd name="T7" fmla="*/ 29 h 68"/>
                      <a:gd name="T8" fmla="*/ 85 w 123"/>
                      <a:gd name="T9" fmla="*/ 3 h 68"/>
                    </a:gdLst>
                    <a:ahLst/>
                    <a:cxnLst>
                      <a:cxn ang="0">
                        <a:pos x="T0" y="T1"/>
                      </a:cxn>
                      <a:cxn ang="0">
                        <a:pos x="T2" y="T3"/>
                      </a:cxn>
                      <a:cxn ang="0">
                        <a:pos x="T4" y="T5"/>
                      </a:cxn>
                      <a:cxn ang="0">
                        <a:pos x="T6" y="T7"/>
                      </a:cxn>
                      <a:cxn ang="0">
                        <a:pos x="T8" y="T9"/>
                      </a:cxn>
                    </a:cxnLst>
                    <a:rect l="0" t="0" r="r" b="b"/>
                    <a:pathLst>
                      <a:path w="123" h="68">
                        <a:moveTo>
                          <a:pt x="85" y="3"/>
                        </a:moveTo>
                        <a:cubicBezTo>
                          <a:pt x="68" y="5"/>
                          <a:pt x="0" y="47"/>
                          <a:pt x="0" y="47"/>
                        </a:cubicBezTo>
                        <a:cubicBezTo>
                          <a:pt x="0" y="47"/>
                          <a:pt x="77" y="68"/>
                          <a:pt x="94" y="65"/>
                        </a:cubicBezTo>
                        <a:cubicBezTo>
                          <a:pt x="111" y="63"/>
                          <a:pt x="123" y="47"/>
                          <a:pt x="121" y="29"/>
                        </a:cubicBezTo>
                        <a:cubicBezTo>
                          <a:pt x="119" y="12"/>
                          <a:pt x="103" y="0"/>
                          <a:pt x="85" y="3"/>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iṥļiḍé">
                    <a:extLst>
                      <a:ext uri="{FF2B5EF4-FFF2-40B4-BE49-F238E27FC236}">
                        <a16:creationId xmlns:a16="http://schemas.microsoft.com/office/drawing/2014/main" id="{D47E0C3A-EE97-BE47-AA66-88177FA60391}"/>
                      </a:ext>
                    </a:extLst>
                  </p:cNvPr>
                  <p:cNvSpPr/>
                  <p:nvPr/>
                </p:nvSpPr>
                <p:spPr bwMode="auto">
                  <a:xfrm>
                    <a:off x="6938963" y="4129088"/>
                    <a:ext cx="277813" cy="460375"/>
                  </a:xfrm>
                  <a:custGeom>
                    <a:avLst/>
                    <a:gdLst>
                      <a:gd name="T0" fmla="*/ 7 w 72"/>
                      <a:gd name="T1" fmla="*/ 47 h 120"/>
                      <a:gd name="T2" fmla="*/ 69 w 72"/>
                      <a:gd name="T3" fmla="*/ 120 h 120"/>
                      <a:gd name="T4" fmla="*/ 66 w 72"/>
                      <a:gd name="T5" fmla="*/ 25 h 120"/>
                      <a:gd name="T6" fmla="*/ 25 w 72"/>
                      <a:gd name="T7" fmla="*/ 6 h 120"/>
                      <a:gd name="T8" fmla="*/ 7 w 72"/>
                      <a:gd name="T9" fmla="*/ 47 h 120"/>
                    </a:gdLst>
                    <a:ahLst/>
                    <a:cxnLst>
                      <a:cxn ang="0">
                        <a:pos x="T0" y="T1"/>
                      </a:cxn>
                      <a:cxn ang="0">
                        <a:pos x="T2" y="T3"/>
                      </a:cxn>
                      <a:cxn ang="0">
                        <a:pos x="T4" y="T5"/>
                      </a:cxn>
                      <a:cxn ang="0">
                        <a:pos x="T6" y="T7"/>
                      </a:cxn>
                      <a:cxn ang="0">
                        <a:pos x="T8" y="T9"/>
                      </a:cxn>
                    </a:cxnLst>
                    <a:rect l="0" t="0" r="r" b="b"/>
                    <a:pathLst>
                      <a:path w="72" h="120">
                        <a:moveTo>
                          <a:pt x="7" y="47"/>
                        </a:moveTo>
                        <a:cubicBezTo>
                          <a:pt x="13" y="64"/>
                          <a:pt x="69" y="120"/>
                          <a:pt x="69" y="120"/>
                        </a:cubicBezTo>
                        <a:cubicBezTo>
                          <a:pt x="69" y="120"/>
                          <a:pt x="72" y="41"/>
                          <a:pt x="66" y="25"/>
                        </a:cubicBezTo>
                        <a:cubicBezTo>
                          <a:pt x="59" y="8"/>
                          <a:pt x="41" y="0"/>
                          <a:pt x="25" y="6"/>
                        </a:cubicBezTo>
                        <a:cubicBezTo>
                          <a:pt x="8" y="13"/>
                          <a:pt x="0" y="31"/>
                          <a:pt x="7" y="47"/>
                        </a:cubicBez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íṧḷîḋé">
                    <a:extLst>
                      <a:ext uri="{FF2B5EF4-FFF2-40B4-BE49-F238E27FC236}">
                        <a16:creationId xmlns:a16="http://schemas.microsoft.com/office/drawing/2014/main" id="{F2E898CB-2373-B749-9DC9-5EAB8EA43B58}"/>
                      </a:ext>
                    </a:extLst>
                  </p:cNvPr>
                  <p:cNvSpPr/>
                  <p:nvPr/>
                </p:nvSpPr>
                <p:spPr bwMode="auto">
                  <a:xfrm>
                    <a:off x="6950076" y="3871913"/>
                    <a:ext cx="639763" cy="1044575"/>
                  </a:xfrm>
                  <a:custGeom>
                    <a:avLst/>
                    <a:gdLst>
                      <a:gd name="T0" fmla="*/ 2 w 166"/>
                      <a:gd name="T1" fmla="*/ 272 h 272"/>
                      <a:gd name="T2" fmla="*/ 115 w 166"/>
                      <a:gd name="T3" fmla="*/ 105 h 272"/>
                      <a:gd name="T4" fmla="*/ 118 w 166"/>
                      <a:gd name="T5" fmla="*/ 98 h 272"/>
                      <a:gd name="T6" fmla="*/ 166 w 166"/>
                      <a:gd name="T7" fmla="*/ 3 h 272"/>
                      <a:gd name="T8" fmla="*/ 160 w 166"/>
                      <a:gd name="T9" fmla="*/ 0 h 272"/>
                      <a:gd name="T10" fmla="*/ 112 w 166"/>
                      <a:gd name="T11" fmla="*/ 95 h 272"/>
                      <a:gd name="T12" fmla="*/ 108 w 166"/>
                      <a:gd name="T13" fmla="*/ 101 h 272"/>
                      <a:gd name="T14" fmla="*/ 0 w 166"/>
                      <a:gd name="T15" fmla="*/ 265 h 272"/>
                      <a:gd name="T16" fmla="*/ 2 w 166"/>
                      <a:gd name="T17" fmla="*/ 27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272">
                        <a:moveTo>
                          <a:pt x="2" y="272"/>
                        </a:moveTo>
                        <a:cubicBezTo>
                          <a:pt x="36" y="264"/>
                          <a:pt x="89" y="156"/>
                          <a:pt x="115" y="105"/>
                        </a:cubicBezTo>
                        <a:cubicBezTo>
                          <a:pt x="118" y="98"/>
                          <a:pt x="118" y="98"/>
                          <a:pt x="118" y="98"/>
                        </a:cubicBezTo>
                        <a:cubicBezTo>
                          <a:pt x="130" y="75"/>
                          <a:pt x="166" y="4"/>
                          <a:pt x="166" y="3"/>
                        </a:cubicBezTo>
                        <a:cubicBezTo>
                          <a:pt x="160" y="0"/>
                          <a:pt x="160" y="0"/>
                          <a:pt x="160" y="0"/>
                        </a:cubicBezTo>
                        <a:cubicBezTo>
                          <a:pt x="159" y="1"/>
                          <a:pt x="123" y="71"/>
                          <a:pt x="112" y="95"/>
                        </a:cubicBezTo>
                        <a:cubicBezTo>
                          <a:pt x="108" y="101"/>
                          <a:pt x="108" y="101"/>
                          <a:pt x="108" y="101"/>
                        </a:cubicBezTo>
                        <a:cubicBezTo>
                          <a:pt x="85" y="148"/>
                          <a:pt x="30" y="258"/>
                          <a:pt x="0" y="265"/>
                        </a:cubicBezTo>
                        <a:lnTo>
                          <a:pt x="2" y="272"/>
                        </a:lnTo>
                        <a:close/>
                      </a:path>
                    </a:pathLst>
                  </a:cu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ṣlïďé">
                    <a:extLst>
                      <a:ext uri="{FF2B5EF4-FFF2-40B4-BE49-F238E27FC236}">
                        <a16:creationId xmlns:a16="http://schemas.microsoft.com/office/drawing/2014/main" id="{9DF51E31-5FE3-294B-AF78-E870D8BD1478}"/>
                      </a:ext>
                    </a:extLst>
                  </p:cNvPr>
                  <p:cNvSpPr/>
                  <p:nvPr/>
                </p:nvSpPr>
                <p:spPr bwMode="auto">
                  <a:xfrm>
                    <a:off x="7654926" y="4364038"/>
                    <a:ext cx="442913" cy="306388"/>
                  </a:xfrm>
                  <a:custGeom>
                    <a:avLst/>
                    <a:gdLst>
                      <a:gd name="T0" fmla="*/ 64 w 115"/>
                      <a:gd name="T1" fmla="*/ 8 h 80"/>
                      <a:gd name="T2" fmla="*/ 0 w 115"/>
                      <a:gd name="T3" fmla="*/ 80 h 80"/>
                      <a:gd name="T4" fmla="*/ 95 w 115"/>
                      <a:gd name="T5" fmla="*/ 64 h 80"/>
                      <a:gd name="T6" fmla="*/ 107 w 115"/>
                      <a:gd name="T7" fmla="*/ 20 h 80"/>
                      <a:gd name="T8" fmla="*/ 64 w 115"/>
                      <a:gd name="T9" fmla="*/ 8 h 80"/>
                    </a:gdLst>
                    <a:ahLst/>
                    <a:cxnLst>
                      <a:cxn ang="0">
                        <a:pos x="T0" y="T1"/>
                      </a:cxn>
                      <a:cxn ang="0">
                        <a:pos x="T2" y="T3"/>
                      </a:cxn>
                      <a:cxn ang="0">
                        <a:pos x="T4" y="T5"/>
                      </a:cxn>
                      <a:cxn ang="0">
                        <a:pos x="T6" y="T7"/>
                      </a:cxn>
                      <a:cxn ang="0">
                        <a:pos x="T8" y="T9"/>
                      </a:cxn>
                    </a:cxnLst>
                    <a:rect l="0" t="0" r="r" b="b"/>
                    <a:pathLst>
                      <a:path w="115" h="80">
                        <a:moveTo>
                          <a:pt x="64" y="8"/>
                        </a:moveTo>
                        <a:cubicBezTo>
                          <a:pt x="48" y="17"/>
                          <a:pt x="0" y="80"/>
                          <a:pt x="0" y="80"/>
                        </a:cubicBezTo>
                        <a:cubicBezTo>
                          <a:pt x="0" y="80"/>
                          <a:pt x="79" y="72"/>
                          <a:pt x="95" y="64"/>
                        </a:cubicBezTo>
                        <a:cubicBezTo>
                          <a:pt x="110" y="55"/>
                          <a:pt x="115" y="36"/>
                          <a:pt x="107" y="20"/>
                        </a:cubicBezTo>
                        <a:cubicBezTo>
                          <a:pt x="98" y="5"/>
                          <a:pt x="79" y="0"/>
                          <a:pt x="64" y="8"/>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íṥļîďè">
                    <a:extLst>
                      <a:ext uri="{FF2B5EF4-FFF2-40B4-BE49-F238E27FC236}">
                        <a16:creationId xmlns:a16="http://schemas.microsoft.com/office/drawing/2014/main" id="{EA797E49-2E20-6545-BB41-F28BAF471636}"/>
                      </a:ext>
                    </a:extLst>
                  </p:cNvPr>
                  <p:cNvSpPr/>
                  <p:nvPr/>
                </p:nvSpPr>
                <p:spPr bwMode="auto">
                  <a:xfrm>
                    <a:off x="7389813" y="4824413"/>
                    <a:ext cx="468313" cy="265113"/>
                  </a:xfrm>
                  <a:custGeom>
                    <a:avLst/>
                    <a:gdLst>
                      <a:gd name="T0" fmla="*/ 95 w 122"/>
                      <a:gd name="T1" fmla="*/ 4 h 69"/>
                      <a:gd name="T2" fmla="*/ 0 w 122"/>
                      <a:gd name="T3" fmla="*/ 13 h 69"/>
                      <a:gd name="T4" fmla="*/ 80 w 122"/>
                      <a:gd name="T5" fmla="*/ 65 h 69"/>
                      <a:gd name="T6" fmla="*/ 118 w 122"/>
                      <a:gd name="T7" fmla="*/ 42 h 69"/>
                      <a:gd name="T8" fmla="*/ 95 w 122"/>
                      <a:gd name="T9" fmla="*/ 4 h 69"/>
                    </a:gdLst>
                    <a:ahLst/>
                    <a:cxnLst>
                      <a:cxn ang="0">
                        <a:pos x="T0" y="T1"/>
                      </a:cxn>
                      <a:cxn ang="0">
                        <a:pos x="T2" y="T3"/>
                      </a:cxn>
                      <a:cxn ang="0">
                        <a:pos x="T4" y="T5"/>
                      </a:cxn>
                      <a:cxn ang="0">
                        <a:pos x="T6" y="T7"/>
                      </a:cxn>
                      <a:cxn ang="0">
                        <a:pos x="T8" y="T9"/>
                      </a:cxn>
                    </a:cxnLst>
                    <a:rect l="0" t="0" r="r" b="b"/>
                    <a:pathLst>
                      <a:path w="122" h="69">
                        <a:moveTo>
                          <a:pt x="95" y="4"/>
                        </a:moveTo>
                        <a:cubicBezTo>
                          <a:pt x="78" y="0"/>
                          <a:pt x="0" y="13"/>
                          <a:pt x="0" y="13"/>
                        </a:cubicBezTo>
                        <a:cubicBezTo>
                          <a:pt x="0" y="13"/>
                          <a:pt x="63" y="61"/>
                          <a:pt x="80" y="65"/>
                        </a:cubicBezTo>
                        <a:cubicBezTo>
                          <a:pt x="97" y="69"/>
                          <a:pt x="114" y="59"/>
                          <a:pt x="118" y="42"/>
                        </a:cubicBezTo>
                        <a:cubicBezTo>
                          <a:pt x="122" y="25"/>
                          <a:pt x="112" y="8"/>
                          <a:pt x="95" y="4"/>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îśľïḑê">
                    <a:extLst>
                      <a:ext uri="{FF2B5EF4-FFF2-40B4-BE49-F238E27FC236}">
                        <a16:creationId xmlns:a16="http://schemas.microsoft.com/office/drawing/2014/main" id="{C37D042F-158F-EE45-8AE9-2D40A069D551}"/>
                      </a:ext>
                    </a:extLst>
                  </p:cNvPr>
                  <p:cNvSpPr/>
                  <p:nvPr/>
                </p:nvSpPr>
                <p:spPr bwMode="auto">
                  <a:xfrm>
                    <a:off x="7273926" y="4405313"/>
                    <a:ext cx="242888" cy="469900"/>
                  </a:xfrm>
                  <a:custGeom>
                    <a:avLst/>
                    <a:gdLst>
                      <a:gd name="T0" fmla="*/ 0 w 63"/>
                      <a:gd name="T1" fmla="*/ 31 h 122"/>
                      <a:gd name="T2" fmla="*/ 30 w 63"/>
                      <a:gd name="T3" fmla="*/ 122 h 122"/>
                      <a:gd name="T4" fmla="*/ 63 w 63"/>
                      <a:gd name="T5" fmla="*/ 32 h 122"/>
                      <a:gd name="T6" fmla="*/ 32 w 63"/>
                      <a:gd name="T7" fmla="*/ 0 h 122"/>
                      <a:gd name="T8" fmla="*/ 0 w 63"/>
                      <a:gd name="T9" fmla="*/ 31 h 122"/>
                    </a:gdLst>
                    <a:ahLst/>
                    <a:cxnLst>
                      <a:cxn ang="0">
                        <a:pos x="T0" y="T1"/>
                      </a:cxn>
                      <a:cxn ang="0">
                        <a:pos x="T2" y="T3"/>
                      </a:cxn>
                      <a:cxn ang="0">
                        <a:pos x="T4" y="T5"/>
                      </a:cxn>
                      <a:cxn ang="0">
                        <a:pos x="T6" y="T7"/>
                      </a:cxn>
                      <a:cxn ang="0">
                        <a:pos x="T8" y="T9"/>
                      </a:cxn>
                    </a:cxnLst>
                    <a:rect l="0" t="0" r="r" b="b"/>
                    <a:pathLst>
                      <a:path w="63" h="122">
                        <a:moveTo>
                          <a:pt x="0" y="31"/>
                        </a:moveTo>
                        <a:cubicBezTo>
                          <a:pt x="0" y="49"/>
                          <a:pt x="30" y="122"/>
                          <a:pt x="30" y="122"/>
                        </a:cubicBezTo>
                        <a:cubicBezTo>
                          <a:pt x="30" y="122"/>
                          <a:pt x="63" y="49"/>
                          <a:pt x="63" y="32"/>
                        </a:cubicBezTo>
                        <a:cubicBezTo>
                          <a:pt x="63" y="14"/>
                          <a:pt x="49" y="0"/>
                          <a:pt x="32" y="0"/>
                        </a:cubicBezTo>
                        <a:cubicBezTo>
                          <a:pt x="14" y="0"/>
                          <a:pt x="0" y="14"/>
                          <a:pt x="0" y="31"/>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îšlïḑê">
                    <a:extLst>
                      <a:ext uri="{FF2B5EF4-FFF2-40B4-BE49-F238E27FC236}">
                        <a16:creationId xmlns:a16="http://schemas.microsoft.com/office/drawing/2014/main" id="{26AFCBD6-808A-FB4C-8C97-B995F2418DA9}"/>
                      </a:ext>
                    </a:extLst>
                  </p:cNvPr>
                  <p:cNvSpPr/>
                  <p:nvPr/>
                </p:nvSpPr>
                <p:spPr bwMode="auto">
                  <a:xfrm>
                    <a:off x="7065963" y="5075238"/>
                    <a:ext cx="469900" cy="273050"/>
                  </a:xfrm>
                  <a:custGeom>
                    <a:avLst/>
                    <a:gdLst>
                      <a:gd name="T0" fmla="*/ 96 w 122"/>
                      <a:gd name="T1" fmla="*/ 5 h 71"/>
                      <a:gd name="T2" fmla="*/ 0 w 122"/>
                      <a:gd name="T3" fmla="*/ 8 h 71"/>
                      <a:gd name="T4" fmla="*/ 77 w 122"/>
                      <a:gd name="T5" fmla="*/ 66 h 71"/>
                      <a:gd name="T6" fmla="*/ 117 w 122"/>
                      <a:gd name="T7" fmla="*/ 45 h 71"/>
                      <a:gd name="T8" fmla="*/ 96 w 122"/>
                      <a:gd name="T9" fmla="*/ 5 h 71"/>
                    </a:gdLst>
                    <a:ahLst/>
                    <a:cxnLst>
                      <a:cxn ang="0">
                        <a:pos x="T0" y="T1"/>
                      </a:cxn>
                      <a:cxn ang="0">
                        <a:pos x="T2" y="T3"/>
                      </a:cxn>
                      <a:cxn ang="0">
                        <a:pos x="T4" y="T5"/>
                      </a:cxn>
                      <a:cxn ang="0">
                        <a:pos x="T6" y="T7"/>
                      </a:cxn>
                      <a:cxn ang="0">
                        <a:pos x="T8" y="T9"/>
                      </a:cxn>
                    </a:cxnLst>
                    <a:rect l="0" t="0" r="r" b="b"/>
                    <a:pathLst>
                      <a:path w="122" h="71">
                        <a:moveTo>
                          <a:pt x="96" y="5"/>
                        </a:moveTo>
                        <a:cubicBezTo>
                          <a:pt x="79" y="0"/>
                          <a:pt x="0" y="8"/>
                          <a:pt x="0" y="8"/>
                        </a:cubicBezTo>
                        <a:cubicBezTo>
                          <a:pt x="0" y="8"/>
                          <a:pt x="60" y="60"/>
                          <a:pt x="77" y="66"/>
                        </a:cubicBezTo>
                        <a:cubicBezTo>
                          <a:pt x="94" y="71"/>
                          <a:pt x="111" y="62"/>
                          <a:pt x="117" y="45"/>
                        </a:cubicBezTo>
                        <a:cubicBezTo>
                          <a:pt x="122" y="28"/>
                          <a:pt x="113" y="11"/>
                          <a:pt x="96" y="5"/>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íṩḻïḑê">
                    <a:extLst>
                      <a:ext uri="{FF2B5EF4-FFF2-40B4-BE49-F238E27FC236}">
                        <a16:creationId xmlns:a16="http://schemas.microsoft.com/office/drawing/2014/main" id="{D2691E9F-CC21-8D4C-8CEA-1A5929A28B42}"/>
                      </a:ext>
                    </a:extLst>
                  </p:cNvPr>
                  <p:cNvSpPr/>
                  <p:nvPr/>
                </p:nvSpPr>
                <p:spPr bwMode="auto">
                  <a:xfrm>
                    <a:off x="6969126" y="4632326"/>
                    <a:ext cx="254000" cy="473075"/>
                  </a:xfrm>
                  <a:custGeom>
                    <a:avLst/>
                    <a:gdLst>
                      <a:gd name="T0" fmla="*/ 1 w 66"/>
                      <a:gd name="T1" fmla="*/ 31 h 123"/>
                      <a:gd name="T2" fmla="*/ 26 w 66"/>
                      <a:gd name="T3" fmla="*/ 123 h 123"/>
                      <a:gd name="T4" fmla="*/ 64 w 66"/>
                      <a:gd name="T5" fmla="*/ 36 h 123"/>
                      <a:gd name="T6" fmla="*/ 35 w 66"/>
                      <a:gd name="T7" fmla="*/ 2 h 123"/>
                      <a:gd name="T8" fmla="*/ 1 w 66"/>
                      <a:gd name="T9" fmla="*/ 31 h 123"/>
                    </a:gdLst>
                    <a:ahLst/>
                    <a:cxnLst>
                      <a:cxn ang="0">
                        <a:pos x="T0" y="T1"/>
                      </a:cxn>
                      <a:cxn ang="0">
                        <a:pos x="T2" y="T3"/>
                      </a:cxn>
                      <a:cxn ang="0">
                        <a:pos x="T4" y="T5"/>
                      </a:cxn>
                      <a:cxn ang="0">
                        <a:pos x="T6" y="T7"/>
                      </a:cxn>
                      <a:cxn ang="0">
                        <a:pos x="T8" y="T9"/>
                      </a:cxn>
                    </a:cxnLst>
                    <a:rect l="0" t="0" r="r" b="b"/>
                    <a:pathLst>
                      <a:path w="66" h="123">
                        <a:moveTo>
                          <a:pt x="1" y="31"/>
                        </a:moveTo>
                        <a:cubicBezTo>
                          <a:pt x="0" y="48"/>
                          <a:pt x="26" y="123"/>
                          <a:pt x="26" y="123"/>
                        </a:cubicBezTo>
                        <a:cubicBezTo>
                          <a:pt x="26" y="123"/>
                          <a:pt x="63" y="53"/>
                          <a:pt x="64" y="36"/>
                        </a:cubicBezTo>
                        <a:cubicBezTo>
                          <a:pt x="66" y="18"/>
                          <a:pt x="53" y="3"/>
                          <a:pt x="35" y="2"/>
                        </a:cubicBezTo>
                        <a:cubicBezTo>
                          <a:pt x="18" y="0"/>
                          <a:pt x="3" y="13"/>
                          <a:pt x="1" y="31"/>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sľiḍé">
                    <a:extLst>
                      <a:ext uri="{FF2B5EF4-FFF2-40B4-BE49-F238E27FC236}">
                        <a16:creationId xmlns:a16="http://schemas.microsoft.com/office/drawing/2014/main" id="{CF6E25A7-8503-EF45-A53B-EE43EB224887}"/>
                      </a:ext>
                    </a:extLst>
                  </p:cNvPr>
                  <p:cNvSpPr/>
                  <p:nvPr/>
                </p:nvSpPr>
                <p:spPr bwMode="auto">
                  <a:xfrm>
                    <a:off x="6708776" y="4613276"/>
                    <a:ext cx="1016000" cy="711200"/>
                  </a:xfrm>
                  <a:custGeom>
                    <a:avLst/>
                    <a:gdLst>
                      <a:gd name="T0" fmla="*/ 0 w 264"/>
                      <a:gd name="T1" fmla="*/ 177 h 185"/>
                      <a:gd name="T2" fmla="*/ 174 w 264"/>
                      <a:gd name="T3" fmla="*/ 75 h 185"/>
                      <a:gd name="T4" fmla="*/ 180 w 264"/>
                      <a:gd name="T5" fmla="*/ 71 h 185"/>
                      <a:gd name="T6" fmla="*/ 264 w 264"/>
                      <a:gd name="T7" fmla="*/ 6 h 185"/>
                      <a:gd name="T8" fmla="*/ 259 w 264"/>
                      <a:gd name="T9" fmla="*/ 0 h 185"/>
                      <a:gd name="T10" fmla="*/ 175 w 264"/>
                      <a:gd name="T11" fmla="*/ 65 h 185"/>
                      <a:gd name="T12" fmla="*/ 169 w 264"/>
                      <a:gd name="T13" fmla="*/ 69 h 185"/>
                      <a:gd name="T14" fmla="*/ 1 w 264"/>
                      <a:gd name="T15" fmla="*/ 170 h 185"/>
                      <a:gd name="T16" fmla="*/ 0 w 264"/>
                      <a:gd name="T17" fmla="*/ 1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85">
                        <a:moveTo>
                          <a:pt x="0" y="177"/>
                        </a:moveTo>
                        <a:cubicBezTo>
                          <a:pt x="33" y="185"/>
                          <a:pt x="128" y="111"/>
                          <a:pt x="174" y="75"/>
                        </a:cubicBezTo>
                        <a:cubicBezTo>
                          <a:pt x="180" y="71"/>
                          <a:pt x="180" y="71"/>
                          <a:pt x="180" y="71"/>
                        </a:cubicBezTo>
                        <a:cubicBezTo>
                          <a:pt x="200" y="54"/>
                          <a:pt x="263" y="6"/>
                          <a:pt x="264" y="6"/>
                        </a:cubicBezTo>
                        <a:cubicBezTo>
                          <a:pt x="259" y="0"/>
                          <a:pt x="259" y="0"/>
                          <a:pt x="259" y="0"/>
                        </a:cubicBezTo>
                        <a:cubicBezTo>
                          <a:pt x="259" y="0"/>
                          <a:pt x="196" y="49"/>
                          <a:pt x="175" y="65"/>
                        </a:cubicBezTo>
                        <a:cubicBezTo>
                          <a:pt x="169" y="69"/>
                          <a:pt x="169" y="69"/>
                          <a:pt x="169" y="69"/>
                        </a:cubicBezTo>
                        <a:cubicBezTo>
                          <a:pt x="128" y="101"/>
                          <a:pt x="32" y="177"/>
                          <a:pt x="1" y="170"/>
                        </a:cubicBezTo>
                        <a:lnTo>
                          <a:pt x="0" y="177"/>
                        </a:ln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šliḑê">
                    <a:extLst>
                      <a:ext uri="{FF2B5EF4-FFF2-40B4-BE49-F238E27FC236}">
                        <a16:creationId xmlns:a16="http://schemas.microsoft.com/office/drawing/2014/main" id="{E5766A8A-5CAB-F64D-AFC1-E1CF5B0B1042}"/>
                      </a:ext>
                    </a:extLst>
                  </p:cNvPr>
                  <p:cNvSpPr/>
                  <p:nvPr/>
                </p:nvSpPr>
                <p:spPr bwMode="auto">
                  <a:xfrm>
                    <a:off x="4186238" y="4405313"/>
                    <a:ext cx="288925" cy="177800"/>
                  </a:xfrm>
                  <a:custGeom>
                    <a:avLst/>
                    <a:gdLst>
                      <a:gd name="T0" fmla="*/ 31 w 75"/>
                      <a:gd name="T1" fmla="*/ 4 h 46"/>
                      <a:gd name="T2" fmla="*/ 75 w 75"/>
                      <a:gd name="T3" fmla="*/ 46 h 46"/>
                      <a:gd name="T4" fmla="*/ 15 w 75"/>
                      <a:gd name="T5" fmla="*/ 41 h 46"/>
                      <a:gd name="T6" fmla="*/ 5 w 75"/>
                      <a:gd name="T7" fmla="*/ 14 h 46"/>
                      <a:gd name="T8" fmla="*/ 31 w 75"/>
                      <a:gd name="T9" fmla="*/ 4 h 46"/>
                    </a:gdLst>
                    <a:ahLst/>
                    <a:cxnLst>
                      <a:cxn ang="0">
                        <a:pos x="T0" y="T1"/>
                      </a:cxn>
                      <a:cxn ang="0">
                        <a:pos x="T2" y="T3"/>
                      </a:cxn>
                      <a:cxn ang="0">
                        <a:pos x="T4" y="T5"/>
                      </a:cxn>
                      <a:cxn ang="0">
                        <a:pos x="T6" y="T7"/>
                      </a:cxn>
                      <a:cxn ang="0">
                        <a:pos x="T8" y="T9"/>
                      </a:cxn>
                    </a:cxnLst>
                    <a:rect l="0" t="0" r="r" b="b"/>
                    <a:pathLst>
                      <a:path w="75" h="46">
                        <a:moveTo>
                          <a:pt x="31" y="4"/>
                        </a:moveTo>
                        <a:cubicBezTo>
                          <a:pt x="41" y="9"/>
                          <a:pt x="75" y="46"/>
                          <a:pt x="75" y="46"/>
                        </a:cubicBezTo>
                        <a:cubicBezTo>
                          <a:pt x="75" y="46"/>
                          <a:pt x="25" y="45"/>
                          <a:pt x="15" y="41"/>
                        </a:cubicBezTo>
                        <a:cubicBezTo>
                          <a:pt x="5" y="36"/>
                          <a:pt x="0" y="24"/>
                          <a:pt x="5" y="14"/>
                        </a:cubicBezTo>
                        <a:cubicBezTo>
                          <a:pt x="9" y="4"/>
                          <a:pt x="21" y="0"/>
                          <a:pt x="31" y="4"/>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ṩļíḑe">
                    <a:extLst>
                      <a:ext uri="{FF2B5EF4-FFF2-40B4-BE49-F238E27FC236}">
                        <a16:creationId xmlns:a16="http://schemas.microsoft.com/office/drawing/2014/main" id="{1EFE06BA-0FC6-A645-8FD5-06B0B2AB15C3}"/>
                      </a:ext>
                    </a:extLst>
                  </p:cNvPr>
                  <p:cNvSpPr/>
                  <p:nvPr/>
                </p:nvSpPr>
                <p:spPr bwMode="auto">
                  <a:xfrm>
                    <a:off x="4360863" y="4678363"/>
                    <a:ext cx="295275" cy="177800"/>
                  </a:xfrm>
                  <a:custGeom>
                    <a:avLst/>
                    <a:gdLst>
                      <a:gd name="T0" fmla="*/ 16 w 77"/>
                      <a:gd name="T1" fmla="*/ 4 h 46"/>
                      <a:gd name="T2" fmla="*/ 77 w 77"/>
                      <a:gd name="T3" fmla="*/ 5 h 46"/>
                      <a:gd name="T4" fmla="*/ 29 w 77"/>
                      <a:gd name="T5" fmla="*/ 42 h 46"/>
                      <a:gd name="T6" fmla="*/ 4 w 77"/>
                      <a:gd name="T7" fmla="*/ 30 h 46"/>
                      <a:gd name="T8" fmla="*/ 16 w 77"/>
                      <a:gd name="T9" fmla="*/ 4 h 46"/>
                    </a:gdLst>
                    <a:ahLst/>
                    <a:cxnLst>
                      <a:cxn ang="0">
                        <a:pos x="T0" y="T1"/>
                      </a:cxn>
                      <a:cxn ang="0">
                        <a:pos x="T2" y="T3"/>
                      </a:cxn>
                      <a:cxn ang="0">
                        <a:pos x="T4" y="T5"/>
                      </a:cxn>
                      <a:cxn ang="0">
                        <a:pos x="T6" y="T7"/>
                      </a:cxn>
                      <a:cxn ang="0">
                        <a:pos x="T8" y="T9"/>
                      </a:cxn>
                    </a:cxnLst>
                    <a:rect l="0" t="0" r="r" b="b"/>
                    <a:pathLst>
                      <a:path w="77" h="46">
                        <a:moveTo>
                          <a:pt x="16" y="4"/>
                        </a:moveTo>
                        <a:cubicBezTo>
                          <a:pt x="27" y="0"/>
                          <a:pt x="77" y="5"/>
                          <a:pt x="77" y="5"/>
                        </a:cubicBezTo>
                        <a:cubicBezTo>
                          <a:pt x="77" y="5"/>
                          <a:pt x="40" y="39"/>
                          <a:pt x="29" y="42"/>
                        </a:cubicBezTo>
                        <a:cubicBezTo>
                          <a:pt x="19" y="46"/>
                          <a:pt x="7" y="40"/>
                          <a:pt x="4" y="30"/>
                        </a:cubicBezTo>
                        <a:cubicBezTo>
                          <a:pt x="0" y="19"/>
                          <a:pt x="6" y="8"/>
                          <a:pt x="16" y="4"/>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ṥ1iďè">
                    <a:extLst>
                      <a:ext uri="{FF2B5EF4-FFF2-40B4-BE49-F238E27FC236}">
                        <a16:creationId xmlns:a16="http://schemas.microsoft.com/office/drawing/2014/main" id="{7D4C94EB-CBAD-6346-A94E-9E1BA2912511}"/>
                      </a:ext>
                    </a:extLst>
                  </p:cNvPr>
                  <p:cNvSpPr/>
                  <p:nvPr/>
                </p:nvSpPr>
                <p:spPr bwMode="auto">
                  <a:xfrm>
                    <a:off x="4552951" y="4394201"/>
                    <a:ext cx="161925" cy="300038"/>
                  </a:xfrm>
                  <a:custGeom>
                    <a:avLst/>
                    <a:gdLst>
                      <a:gd name="T0" fmla="*/ 41 w 42"/>
                      <a:gd name="T1" fmla="*/ 20 h 78"/>
                      <a:gd name="T2" fmla="*/ 27 w 42"/>
                      <a:gd name="T3" fmla="*/ 78 h 78"/>
                      <a:gd name="T4" fmla="*/ 1 w 42"/>
                      <a:gd name="T5" fmla="*/ 24 h 78"/>
                      <a:gd name="T6" fmla="*/ 19 w 42"/>
                      <a:gd name="T7" fmla="*/ 2 h 78"/>
                      <a:gd name="T8" fmla="*/ 41 w 42"/>
                      <a:gd name="T9" fmla="*/ 20 h 78"/>
                    </a:gdLst>
                    <a:ahLst/>
                    <a:cxnLst>
                      <a:cxn ang="0">
                        <a:pos x="T0" y="T1"/>
                      </a:cxn>
                      <a:cxn ang="0">
                        <a:pos x="T2" y="T3"/>
                      </a:cxn>
                      <a:cxn ang="0">
                        <a:pos x="T4" y="T5"/>
                      </a:cxn>
                      <a:cxn ang="0">
                        <a:pos x="T6" y="T7"/>
                      </a:cxn>
                      <a:cxn ang="0">
                        <a:pos x="T8" y="T9"/>
                      </a:cxn>
                    </a:cxnLst>
                    <a:rect l="0" t="0" r="r" b="b"/>
                    <a:pathLst>
                      <a:path w="42" h="78">
                        <a:moveTo>
                          <a:pt x="41" y="20"/>
                        </a:moveTo>
                        <a:cubicBezTo>
                          <a:pt x="42" y="31"/>
                          <a:pt x="27" y="78"/>
                          <a:pt x="27" y="78"/>
                        </a:cubicBezTo>
                        <a:cubicBezTo>
                          <a:pt x="27" y="78"/>
                          <a:pt x="2" y="35"/>
                          <a:pt x="1" y="24"/>
                        </a:cubicBezTo>
                        <a:cubicBezTo>
                          <a:pt x="0" y="13"/>
                          <a:pt x="8" y="3"/>
                          <a:pt x="19" y="2"/>
                        </a:cubicBezTo>
                        <a:cubicBezTo>
                          <a:pt x="30" y="0"/>
                          <a:pt x="40" y="9"/>
                          <a:pt x="41" y="20"/>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íšḻíḍè">
                    <a:extLst>
                      <a:ext uri="{FF2B5EF4-FFF2-40B4-BE49-F238E27FC236}">
                        <a16:creationId xmlns:a16="http://schemas.microsoft.com/office/drawing/2014/main" id="{1E9CD5A4-8CFB-814E-BAA2-560BECD2B10F}"/>
                      </a:ext>
                    </a:extLst>
                  </p:cNvPr>
                  <p:cNvSpPr/>
                  <p:nvPr/>
                </p:nvSpPr>
                <p:spPr bwMode="auto">
                  <a:xfrm>
                    <a:off x="4579938" y="4821238"/>
                    <a:ext cx="292100" cy="176213"/>
                  </a:xfrm>
                  <a:custGeom>
                    <a:avLst/>
                    <a:gdLst>
                      <a:gd name="T0" fmla="*/ 15 w 76"/>
                      <a:gd name="T1" fmla="*/ 5 h 46"/>
                      <a:gd name="T2" fmla="*/ 76 w 76"/>
                      <a:gd name="T3" fmla="*/ 1 h 46"/>
                      <a:gd name="T4" fmla="*/ 31 w 76"/>
                      <a:gd name="T5" fmla="*/ 42 h 46"/>
                      <a:gd name="T6" fmla="*/ 4 w 76"/>
                      <a:gd name="T7" fmla="*/ 31 h 46"/>
                      <a:gd name="T8" fmla="*/ 15 w 76"/>
                      <a:gd name="T9" fmla="*/ 5 h 46"/>
                    </a:gdLst>
                    <a:ahLst/>
                    <a:cxnLst>
                      <a:cxn ang="0">
                        <a:pos x="T0" y="T1"/>
                      </a:cxn>
                      <a:cxn ang="0">
                        <a:pos x="T2" y="T3"/>
                      </a:cxn>
                      <a:cxn ang="0">
                        <a:pos x="T4" y="T5"/>
                      </a:cxn>
                      <a:cxn ang="0">
                        <a:pos x="T6" y="T7"/>
                      </a:cxn>
                      <a:cxn ang="0">
                        <a:pos x="T8" y="T9"/>
                      </a:cxn>
                    </a:cxnLst>
                    <a:rect l="0" t="0" r="r" b="b"/>
                    <a:pathLst>
                      <a:path w="76" h="46">
                        <a:moveTo>
                          <a:pt x="15" y="5"/>
                        </a:moveTo>
                        <a:cubicBezTo>
                          <a:pt x="26" y="0"/>
                          <a:pt x="76" y="1"/>
                          <a:pt x="76" y="1"/>
                        </a:cubicBezTo>
                        <a:cubicBezTo>
                          <a:pt x="76" y="1"/>
                          <a:pt x="41" y="37"/>
                          <a:pt x="31" y="42"/>
                        </a:cubicBezTo>
                        <a:cubicBezTo>
                          <a:pt x="20" y="46"/>
                          <a:pt x="9" y="41"/>
                          <a:pt x="4" y="31"/>
                        </a:cubicBezTo>
                        <a:cubicBezTo>
                          <a:pt x="0" y="21"/>
                          <a:pt x="5" y="9"/>
                          <a:pt x="15" y="5"/>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îṩ1îḓê">
                    <a:extLst>
                      <a:ext uri="{FF2B5EF4-FFF2-40B4-BE49-F238E27FC236}">
                        <a16:creationId xmlns:a16="http://schemas.microsoft.com/office/drawing/2014/main" id="{1EFD72F3-3262-3941-AE7F-848DCDD6F81C}"/>
                      </a:ext>
                    </a:extLst>
                  </p:cNvPr>
                  <p:cNvSpPr/>
                  <p:nvPr/>
                </p:nvSpPr>
                <p:spPr bwMode="auto">
                  <a:xfrm>
                    <a:off x="4752976" y="4524376"/>
                    <a:ext cx="165100" cy="300038"/>
                  </a:xfrm>
                  <a:custGeom>
                    <a:avLst/>
                    <a:gdLst>
                      <a:gd name="T0" fmla="*/ 41 w 43"/>
                      <a:gd name="T1" fmla="*/ 18 h 78"/>
                      <a:gd name="T2" fmla="*/ 31 w 43"/>
                      <a:gd name="T3" fmla="*/ 78 h 78"/>
                      <a:gd name="T4" fmla="*/ 2 w 43"/>
                      <a:gd name="T5" fmla="*/ 25 h 78"/>
                      <a:gd name="T6" fmla="*/ 18 w 43"/>
                      <a:gd name="T7" fmla="*/ 2 h 78"/>
                      <a:gd name="T8" fmla="*/ 41 w 43"/>
                      <a:gd name="T9" fmla="*/ 18 h 78"/>
                    </a:gdLst>
                    <a:ahLst/>
                    <a:cxnLst>
                      <a:cxn ang="0">
                        <a:pos x="T0" y="T1"/>
                      </a:cxn>
                      <a:cxn ang="0">
                        <a:pos x="T2" y="T3"/>
                      </a:cxn>
                      <a:cxn ang="0">
                        <a:pos x="T4" y="T5"/>
                      </a:cxn>
                      <a:cxn ang="0">
                        <a:pos x="T6" y="T7"/>
                      </a:cxn>
                      <a:cxn ang="0">
                        <a:pos x="T8" y="T9"/>
                      </a:cxn>
                    </a:cxnLst>
                    <a:rect l="0" t="0" r="r" b="b"/>
                    <a:pathLst>
                      <a:path w="43" h="78">
                        <a:moveTo>
                          <a:pt x="41" y="18"/>
                        </a:moveTo>
                        <a:cubicBezTo>
                          <a:pt x="43" y="29"/>
                          <a:pt x="31" y="78"/>
                          <a:pt x="31" y="78"/>
                        </a:cubicBezTo>
                        <a:cubicBezTo>
                          <a:pt x="31" y="78"/>
                          <a:pt x="3" y="36"/>
                          <a:pt x="2" y="25"/>
                        </a:cubicBezTo>
                        <a:cubicBezTo>
                          <a:pt x="0" y="14"/>
                          <a:pt x="7" y="4"/>
                          <a:pt x="18" y="2"/>
                        </a:cubicBezTo>
                        <a:cubicBezTo>
                          <a:pt x="29" y="0"/>
                          <a:pt x="39" y="7"/>
                          <a:pt x="41" y="18"/>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ṥḻïdé">
                    <a:extLst>
                      <a:ext uri="{FF2B5EF4-FFF2-40B4-BE49-F238E27FC236}">
                        <a16:creationId xmlns:a16="http://schemas.microsoft.com/office/drawing/2014/main" id="{3DB7CC0F-1551-EF4D-AFFD-1D198847D4AF}"/>
                      </a:ext>
                    </a:extLst>
                  </p:cNvPr>
                  <p:cNvSpPr/>
                  <p:nvPr/>
                </p:nvSpPr>
                <p:spPr bwMode="auto">
                  <a:xfrm>
                    <a:off x="4429126" y="4548188"/>
                    <a:ext cx="681038" cy="403225"/>
                  </a:xfrm>
                  <a:custGeom>
                    <a:avLst/>
                    <a:gdLst>
                      <a:gd name="T0" fmla="*/ 177 w 177"/>
                      <a:gd name="T1" fmla="*/ 98 h 105"/>
                      <a:gd name="T2" fmla="*/ 61 w 177"/>
                      <a:gd name="T3" fmla="*/ 43 h 105"/>
                      <a:gd name="T4" fmla="*/ 57 w 177"/>
                      <a:gd name="T5" fmla="*/ 40 h 105"/>
                      <a:gd name="T6" fmla="*/ 0 w 177"/>
                      <a:gd name="T7" fmla="*/ 4 h 105"/>
                      <a:gd name="T8" fmla="*/ 3 w 177"/>
                      <a:gd name="T9" fmla="*/ 0 h 105"/>
                      <a:gd name="T10" fmla="*/ 60 w 177"/>
                      <a:gd name="T11" fmla="*/ 37 h 105"/>
                      <a:gd name="T12" fmla="*/ 64 w 177"/>
                      <a:gd name="T13" fmla="*/ 39 h 105"/>
                      <a:gd name="T14" fmla="*/ 175 w 177"/>
                      <a:gd name="T15" fmla="*/ 93 h 105"/>
                      <a:gd name="T16" fmla="*/ 177 w 177"/>
                      <a:gd name="T17" fmla="*/ 9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5">
                        <a:moveTo>
                          <a:pt x="177" y="98"/>
                        </a:moveTo>
                        <a:cubicBezTo>
                          <a:pt x="156" y="105"/>
                          <a:pt x="92" y="63"/>
                          <a:pt x="61" y="43"/>
                        </a:cubicBezTo>
                        <a:cubicBezTo>
                          <a:pt x="57" y="40"/>
                          <a:pt x="57" y="40"/>
                          <a:pt x="57" y="40"/>
                        </a:cubicBezTo>
                        <a:cubicBezTo>
                          <a:pt x="43" y="31"/>
                          <a:pt x="1" y="4"/>
                          <a:pt x="0" y="4"/>
                        </a:cubicBezTo>
                        <a:cubicBezTo>
                          <a:pt x="3" y="0"/>
                          <a:pt x="3" y="0"/>
                          <a:pt x="3" y="0"/>
                        </a:cubicBezTo>
                        <a:cubicBezTo>
                          <a:pt x="3" y="0"/>
                          <a:pt x="46" y="27"/>
                          <a:pt x="60" y="37"/>
                        </a:cubicBezTo>
                        <a:cubicBezTo>
                          <a:pt x="64" y="39"/>
                          <a:pt x="64" y="39"/>
                          <a:pt x="64" y="39"/>
                        </a:cubicBezTo>
                        <a:cubicBezTo>
                          <a:pt x="91" y="57"/>
                          <a:pt x="157" y="99"/>
                          <a:pt x="175" y="93"/>
                        </a:cubicBezTo>
                        <a:lnTo>
                          <a:pt x="177" y="98"/>
                        </a:ln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ṡliḍe">
                    <a:extLst>
                      <a:ext uri="{FF2B5EF4-FFF2-40B4-BE49-F238E27FC236}">
                        <a16:creationId xmlns:a16="http://schemas.microsoft.com/office/drawing/2014/main" id="{ED7AA4E4-3A53-354D-B275-0541CF8C9EDC}"/>
                      </a:ext>
                    </a:extLst>
                  </p:cNvPr>
                  <p:cNvSpPr/>
                  <p:nvPr/>
                </p:nvSpPr>
                <p:spPr bwMode="auto">
                  <a:xfrm>
                    <a:off x="7146926" y="1282701"/>
                    <a:ext cx="800100" cy="796925"/>
                  </a:xfrm>
                  <a:custGeom>
                    <a:avLst/>
                    <a:gdLst>
                      <a:gd name="T0" fmla="*/ 208 w 208"/>
                      <a:gd name="T1" fmla="*/ 129 h 207"/>
                      <a:gd name="T2" fmla="*/ 208 w 208"/>
                      <a:gd name="T3" fmla="*/ 77 h 207"/>
                      <a:gd name="T4" fmla="*/ 188 w 208"/>
                      <a:gd name="T5" fmla="*/ 77 h 207"/>
                      <a:gd name="T6" fmla="*/ 182 w 208"/>
                      <a:gd name="T7" fmla="*/ 62 h 207"/>
                      <a:gd name="T8" fmla="*/ 196 w 208"/>
                      <a:gd name="T9" fmla="*/ 48 h 207"/>
                      <a:gd name="T10" fmla="*/ 159 w 208"/>
                      <a:gd name="T11" fmla="*/ 11 h 207"/>
                      <a:gd name="T12" fmla="*/ 145 w 208"/>
                      <a:gd name="T13" fmla="*/ 26 h 207"/>
                      <a:gd name="T14" fmla="*/ 130 w 208"/>
                      <a:gd name="T15" fmla="*/ 19 h 207"/>
                      <a:gd name="T16" fmla="*/ 130 w 208"/>
                      <a:gd name="T17" fmla="*/ 0 h 207"/>
                      <a:gd name="T18" fmla="*/ 78 w 208"/>
                      <a:gd name="T19" fmla="*/ 0 h 207"/>
                      <a:gd name="T20" fmla="*/ 78 w 208"/>
                      <a:gd name="T21" fmla="*/ 19 h 207"/>
                      <a:gd name="T22" fmla="*/ 63 w 208"/>
                      <a:gd name="T23" fmla="*/ 26 h 207"/>
                      <a:gd name="T24" fmla="*/ 49 w 208"/>
                      <a:gd name="T25" fmla="*/ 11 h 207"/>
                      <a:gd name="T26" fmla="*/ 12 w 208"/>
                      <a:gd name="T27" fmla="*/ 48 h 207"/>
                      <a:gd name="T28" fmla="*/ 26 w 208"/>
                      <a:gd name="T29" fmla="*/ 62 h 207"/>
                      <a:gd name="T30" fmla="*/ 20 w 208"/>
                      <a:gd name="T31" fmla="*/ 77 h 207"/>
                      <a:gd name="T32" fmla="*/ 0 w 208"/>
                      <a:gd name="T33" fmla="*/ 77 h 207"/>
                      <a:gd name="T34" fmla="*/ 0 w 208"/>
                      <a:gd name="T35" fmla="*/ 129 h 207"/>
                      <a:gd name="T36" fmla="*/ 20 w 208"/>
                      <a:gd name="T37" fmla="*/ 129 h 207"/>
                      <a:gd name="T38" fmla="*/ 26 w 208"/>
                      <a:gd name="T39" fmla="*/ 144 h 207"/>
                      <a:gd name="T40" fmla="*/ 12 w 208"/>
                      <a:gd name="T41" fmla="*/ 158 h 207"/>
                      <a:gd name="T42" fmla="*/ 49 w 208"/>
                      <a:gd name="T43" fmla="*/ 195 h 207"/>
                      <a:gd name="T44" fmla="*/ 63 w 208"/>
                      <a:gd name="T45" fmla="*/ 181 h 207"/>
                      <a:gd name="T46" fmla="*/ 78 w 208"/>
                      <a:gd name="T47" fmla="*/ 187 h 207"/>
                      <a:gd name="T48" fmla="*/ 78 w 208"/>
                      <a:gd name="T49" fmla="*/ 207 h 207"/>
                      <a:gd name="T50" fmla="*/ 130 w 208"/>
                      <a:gd name="T51" fmla="*/ 207 h 207"/>
                      <a:gd name="T52" fmla="*/ 130 w 208"/>
                      <a:gd name="T53" fmla="*/ 187 h 207"/>
                      <a:gd name="T54" fmla="*/ 145 w 208"/>
                      <a:gd name="T55" fmla="*/ 181 h 207"/>
                      <a:gd name="T56" fmla="*/ 159 w 208"/>
                      <a:gd name="T57" fmla="*/ 195 h 207"/>
                      <a:gd name="T58" fmla="*/ 196 w 208"/>
                      <a:gd name="T59" fmla="*/ 158 h 207"/>
                      <a:gd name="T60" fmla="*/ 182 w 208"/>
                      <a:gd name="T61" fmla="*/ 144 h 207"/>
                      <a:gd name="T62" fmla="*/ 188 w 208"/>
                      <a:gd name="T63" fmla="*/ 129 h 207"/>
                      <a:gd name="T64" fmla="*/ 208 w 208"/>
                      <a:gd name="T65" fmla="*/ 129 h 207"/>
                      <a:gd name="T66" fmla="*/ 104 w 208"/>
                      <a:gd name="T67" fmla="*/ 145 h 207"/>
                      <a:gd name="T68" fmla="*/ 62 w 208"/>
                      <a:gd name="T69" fmla="*/ 103 h 207"/>
                      <a:gd name="T70" fmla="*/ 104 w 208"/>
                      <a:gd name="T71" fmla="*/ 61 h 207"/>
                      <a:gd name="T72" fmla="*/ 146 w 208"/>
                      <a:gd name="T73" fmla="*/ 103 h 207"/>
                      <a:gd name="T74" fmla="*/ 104 w 208"/>
                      <a:gd name="T75" fmla="*/ 14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7">
                        <a:moveTo>
                          <a:pt x="208" y="129"/>
                        </a:moveTo>
                        <a:cubicBezTo>
                          <a:pt x="208" y="77"/>
                          <a:pt x="208" y="77"/>
                          <a:pt x="208" y="77"/>
                        </a:cubicBezTo>
                        <a:cubicBezTo>
                          <a:pt x="188" y="77"/>
                          <a:pt x="188" y="77"/>
                          <a:pt x="188" y="77"/>
                        </a:cubicBezTo>
                        <a:cubicBezTo>
                          <a:pt x="186" y="72"/>
                          <a:pt x="184" y="67"/>
                          <a:pt x="182" y="62"/>
                        </a:cubicBezTo>
                        <a:cubicBezTo>
                          <a:pt x="196" y="48"/>
                          <a:pt x="196" y="48"/>
                          <a:pt x="196" y="48"/>
                        </a:cubicBezTo>
                        <a:cubicBezTo>
                          <a:pt x="159" y="11"/>
                          <a:pt x="159" y="11"/>
                          <a:pt x="159" y="11"/>
                        </a:cubicBezTo>
                        <a:cubicBezTo>
                          <a:pt x="145" y="26"/>
                          <a:pt x="145" y="26"/>
                          <a:pt x="145" y="26"/>
                        </a:cubicBezTo>
                        <a:cubicBezTo>
                          <a:pt x="140" y="23"/>
                          <a:pt x="135" y="21"/>
                          <a:pt x="130" y="19"/>
                        </a:cubicBezTo>
                        <a:cubicBezTo>
                          <a:pt x="130" y="0"/>
                          <a:pt x="130" y="0"/>
                          <a:pt x="130" y="0"/>
                        </a:cubicBezTo>
                        <a:cubicBezTo>
                          <a:pt x="78" y="0"/>
                          <a:pt x="78" y="0"/>
                          <a:pt x="78" y="0"/>
                        </a:cubicBezTo>
                        <a:cubicBezTo>
                          <a:pt x="78" y="19"/>
                          <a:pt x="78" y="19"/>
                          <a:pt x="78" y="19"/>
                        </a:cubicBezTo>
                        <a:cubicBezTo>
                          <a:pt x="73" y="21"/>
                          <a:pt x="68" y="23"/>
                          <a:pt x="63" y="26"/>
                        </a:cubicBezTo>
                        <a:cubicBezTo>
                          <a:pt x="49" y="11"/>
                          <a:pt x="49" y="11"/>
                          <a:pt x="49" y="11"/>
                        </a:cubicBezTo>
                        <a:cubicBezTo>
                          <a:pt x="12" y="48"/>
                          <a:pt x="12" y="48"/>
                          <a:pt x="12" y="48"/>
                        </a:cubicBezTo>
                        <a:cubicBezTo>
                          <a:pt x="26" y="62"/>
                          <a:pt x="26" y="62"/>
                          <a:pt x="26" y="62"/>
                        </a:cubicBezTo>
                        <a:cubicBezTo>
                          <a:pt x="24" y="67"/>
                          <a:pt x="22" y="72"/>
                          <a:pt x="20" y="77"/>
                        </a:cubicBezTo>
                        <a:cubicBezTo>
                          <a:pt x="0" y="77"/>
                          <a:pt x="0" y="77"/>
                          <a:pt x="0" y="77"/>
                        </a:cubicBezTo>
                        <a:cubicBezTo>
                          <a:pt x="0" y="129"/>
                          <a:pt x="0" y="129"/>
                          <a:pt x="0" y="129"/>
                        </a:cubicBezTo>
                        <a:cubicBezTo>
                          <a:pt x="20" y="129"/>
                          <a:pt x="20" y="129"/>
                          <a:pt x="20" y="129"/>
                        </a:cubicBezTo>
                        <a:cubicBezTo>
                          <a:pt x="22" y="134"/>
                          <a:pt x="24" y="139"/>
                          <a:pt x="26" y="144"/>
                        </a:cubicBezTo>
                        <a:cubicBezTo>
                          <a:pt x="12" y="158"/>
                          <a:pt x="12" y="158"/>
                          <a:pt x="12" y="158"/>
                        </a:cubicBezTo>
                        <a:cubicBezTo>
                          <a:pt x="49" y="195"/>
                          <a:pt x="49" y="195"/>
                          <a:pt x="49" y="195"/>
                        </a:cubicBezTo>
                        <a:cubicBezTo>
                          <a:pt x="63" y="181"/>
                          <a:pt x="63" y="181"/>
                          <a:pt x="63" y="181"/>
                        </a:cubicBezTo>
                        <a:cubicBezTo>
                          <a:pt x="68" y="183"/>
                          <a:pt x="73" y="185"/>
                          <a:pt x="78" y="187"/>
                        </a:cubicBezTo>
                        <a:cubicBezTo>
                          <a:pt x="78" y="207"/>
                          <a:pt x="78" y="207"/>
                          <a:pt x="78" y="207"/>
                        </a:cubicBezTo>
                        <a:cubicBezTo>
                          <a:pt x="130" y="207"/>
                          <a:pt x="130" y="207"/>
                          <a:pt x="130" y="207"/>
                        </a:cubicBezTo>
                        <a:cubicBezTo>
                          <a:pt x="130" y="187"/>
                          <a:pt x="130" y="187"/>
                          <a:pt x="130" y="187"/>
                        </a:cubicBezTo>
                        <a:cubicBezTo>
                          <a:pt x="135" y="185"/>
                          <a:pt x="140" y="183"/>
                          <a:pt x="145" y="181"/>
                        </a:cubicBezTo>
                        <a:cubicBezTo>
                          <a:pt x="159" y="195"/>
                          <a:pt x="159" y="195"/>
                          <a:pt x="159" y="195"/>
                        </a:cubicBezTo>
                        <a:cubicBezTo>
                          <a:pt x="196" y="158"/>
                          <a:pt x="196" y="158"/>
                          <a:pt x="196" y="158"/>
                        </a:cubicBezTo>
                        <a:cubicBezTo>
                          <a:pt x="182" y="144"/>
                          <a:pt x="182" y="144"/>
                          <a:pt x="182" y="144"/>
                        </a:cubicBezTo>
                        <a:cubicBezTo>
                          <a:pt x="184" y="139"/>
                          <a:pt x="186" y="134"/>
                          <a:pt x="188" y="129"/>
                        </a:cubicBezTo>
                        <a:lnTo>
                          <a:pt x="208" y="129"/>
                        </a:lnTo>
                        <a:close/>
                        <a:moveTo>
                          <a:pt x="104" y="145"/>
                        </a:moveTo>
                        <a:cubicBezTo>
                          <a:pt x="81" y="145"/>
                          <a:pt x="62" y="126"/>
                          <a:pt x="62" y="103"/>
                        </a:cubicBezTo>
                        <a:cubicBezTo>
                          <a:pt x="62" y="80"/>
                          <a:pt x="81" y="61"/>
                          <a:pt x="104" y="61"/>
                        </a:cubicBezTo>
                        <a:cubicBezTo>
                          <a:pt x="127" y="61"/>
                          <a:pt x="146" y="80"/>
                          <a:pt x="146" y="103"/>
                        </a:cubicBezTo>
                        <a:cubicBezTo>
                          <a:pt x="146" y="126"/>
                          <a:pt x="127" y="145"/>
                          <a:pt x="104" y="145"/>
                        </a:cubicBezTo>
                        <a:close/>
                      </a:path>
                    </a:pathLst>
                  </a:custGeom>
                  <a:solidFill>
                    <a:srgbClr val="8F7A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sḻïḓe">
                    <a:extLst>
                      <a:ext uri="{FF2B5EF4-FFF2-40B4-BE49-F238E27FC236}">
                        <a16:creationId xmlns:a16="http://schemas.microsoft.com/office/drawing/2014/main" id="{4E02F8DE-06F4-2A48-97A0-7BD92386A89A}"/>
                      </a:ext>
                    </a:extLst>
                  </p:cNvPr>
                  <p:cNvSpPr/>
                  <p:nvPr/>
                </p:nvSpPr>
                <p:spPr bwMode="auto">
                  <a:xfrm>
                    <a:off x="4975226" y="1171576"/>
                    <a:ext cx="2406650" cy="4533900"/>
                  </a:xfrm>
                  <a:custGeom>
                    <a:avLst/>
                    <a:gdLst>
                      <a:gd name="T0" fmla="*/ 420 w 625"/>
                      <a:gd name="T1" fmla="*/ 1166 h 1179"/>
                      <a:gd name="T2" fmla="*/ 99 w 625"/>
                      <a:gd name="T3" fmla="*/ 1107 h 1179"/>
                      <a:gd name="T4" fmla="*/ 4 w 625"/>
                      <a:gd name="T5" fmla="*/ 986 h 1179"/>
                      <a:gd name="T6" fmla="*/ 59 w 625"/>
                      <a:gd name="T7" fmla="*/ 137 h 1179"/>
                      <a:gd name="T8" fmla="*/ 177 w 625"/>
                      <a:gd name="T9" fmla="*/ 21 h 1179"/>
                      <a:gd name="T10" fmla="*/ 508 w 625"/>
                      <a:gd name="T11" fmla="*/ 3 h 1179"/>
                      <a:gd name="T12" fmla="*/ 621 w 625"/>
                      <a:gd name="T13" fmla="*/ 118 h 1179"/>
                      <a:gd name="T14" fmla="*/ 559 w 625"/>
                      <a:gd name="T15" fmla="*/ 1061 h 1179"/>
                      <a:gd name="T16" fmla="*/ 420 w 625"/>
                      <a:gd name="T17" fmla="*/ 1166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1179">
                        <a:moveTo>
                          <a:pt x="420" y="1166"/>
                        </a:moveTo>
                        <a:cubicBezTo>
                          <a:pt x="99" y="1107"/>
                          <a:pt x="99" y="1107"/>
                          <a:pt x="99" y="1107"/>
                        </a:cubicBezTo>
                        <a:cubicBezTo>
                          <a:pt x="40" y="1096"/>
                          <a:pt x="0" y="1046"/>
                          <a:pt x="4" y="986"/>
                        </a:cubicBezTo>
                        <a:cubicBezTo>
                          <a:pt x="59" y="137"/>
                          <a:pt x="59" y="137"/>
                          <a:pt x="59" y="137"/>
                        </a:cubicBezTo>
                        <a:cubicBezTo>
                          <a:pt x="63" y="76"/>
                          <a:pt x="116" y="24"/>
                          <a:pt x="177" y="21"/>
                        </a:cubicBezTo>
                        <a:cubicBezTo>
                          <a:pt x="508" y="3"/>
                          <a:pt x="508" y="3"/>
                          <a:pt x="508" y="3"/>
                        </a:cubicBezTo>
                        <a:cubicBezTo>
                          <a:pt x="572" y="0"/>
                          <a:pt x="625" y="53"/>
                          <a:pt x="621" y="118"/>
                        </a:cubicBezTo>
                        <a:cubicBezTo>
                          <a:pt x="559" y="1061"/>
                          <a:pt x="559" y="1061"/>
                          <a:pt x="559" y="1061"/>
                        </a:cubicBezTo>
                        <a:cubicBezTo>
                          <a:pt x="555" y="1131"/>
                          <a:pt x="489" y="1179"/>
                          <a:pt x="420" y="1166"/>
                        </a:cubicBezTo>
                      </a:path>
                    </a:pathLst>
                  </a:custGeom>
                  <a:solidFill>
                    <a:srgbClr val="7A5C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ïṧ1iḓè">
                    <a:extLst>
                      <a:ext uri="{FF2B5EF4-FFF2-40B4-BE49-F238E27FC236}">
                        <a16:creationId xmlns:a16="http://schemas.microsoft.com/office/drawing/2014/main" id="{8C234C2D-5AD4-D547-AC8C-2B09A5F7B941}"/>
                      </a:ext>
                    </a:extLst>
                  </p:cNvPr>
                  <p:cNvSpPr/>
                  <p:nvPr/>
                </p:nvSpPr>
                <p:spPr bwMode="auto">
                  <a:xfrm>
                    <a:off x="4887913" y="1171576"/>
                    <a:ext cx="2408238" cy="4533900"/>
                  </a:xfrm>
                  <a:custGeom>
                    <a:avLst/>
                    <a:gdLst>
                      <a:gd name="T0" fmla="*/ 457 w 626"/>
                      <a:gd name="T1" fmla="*/ 1169 h 1179"/>
                      <a:gd name="T2" fmla="*/ 73 w 626"/>
                      <a:gd name="T3" fmla="*/ 1098 h 1179"/>
                      <a:gd name="T4" fmla="*/ 3 w 626"/>
                      <a:gd name="T5" fmla="*/ 1009 h 1179"/>
                      <a:gd name="T6" fmla="*/ 62 w 626"/>
                      <a:gd name="T7" fmla="*/ 103 h 1179"/>
                      <a:gd name="T8" fmla="*/ 143 w 626"/>
                      <a:gd name="T9" fmla="*/ 23 h 1179"/>
                      <a:gd name="T10" fmla="*/ 533 w 626"/>
                      <a:gd name="T11" fmla="*/ 2 h 1179"/>
                      <a:gd name="T12" fmla="*/ 623 w 626"/>
                      <a:gd name="T13" fmla="*/ 93 h 1179"/>
                      <a:gd name="T14" fmla="*/ 558 w 626"/>
                      <a:gd name="T15" fmla="*/ 1091 h 1179"/>
                      <a:gd name="T16" fmla="*/ 457 w 626"/>
                      <a:gd name="T17" fmla="*/ 1169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6" h="1179">
                        <a:moveTo>
                          <a:pt x="457" y="1169"/>
                        </a:moveTo>
                        <a:cubicBezTo>
                          <a:pt x="73" y="1098"/>
                          <a:pt x="73" y="1098"/>
                          <a:pt x="73" y="1098"/>
                        </a:cubicBezTo>
                        <a:cubicBezTo>
                          <a:pt x="30" y="1091"/>
                          <a:pt x="0" y="1052"/>
                          <a:pt x="3" y="1009"/>
                        </a:cubicBezTo>
                        <a:cubicBezTo>
                          <a:pt x="62" y="103"/>
                          <a:pt x="62" y="103"/>
                          <a:pt x="62" y="103"/>
                        </a:cubicBezTo>
                        <a:cubicBezTo>
                          <a:pt x="65" y="59"/>
                          <a:pt x="99" y="25"/>
                          <a:pt x="143" y="23"/>
                        </a:cubicBezTo>
                        <a:cubicBezTo>
                          <a:pt x="533" y="2"/>
                          <a:pt x="533" y="2"/>
                          <a:pt x="533" y="2"/>
                        </a:cubicBezTo>
                        <a:cubicBezTo>
                          <a:pt x="584" y="0"/>
                          <a:pt x="626" y="42"/>
                          <a:pt x="623" y="93"/>
                        </a:cubicBezTo>
                        <a:cubicBezTo>
                          <a:pt x="558" y="1091"/>
                          <a:pt x="558" y="1091"/>
                          <a:pt x="558" y="1091"/>
                        </a:cubicBezTo>
                        <a:cubicBezTo>
                          <a:pt x="555" y="1142"/>
                          <a:pt x="507" y="1179"/>
                          <a:pt x="457" y="1169"/>
                        </a:cubicBezTo>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îṥļïḑe">
                    <a:extLst>
                      <a:ext uri="{FF2B5EF4-FFF2-40B4-BE49-F238E27FC236}">
                        <a16:creationId xmlns:a16="http://schemas.microsoft.com/office/drawing/2014/main" id="{30C2244D-5C5C-6441-A9DC-C3F2F1850E32}"/>
                      </a:ext>
                    </a:extLst>
                  </p:cNvPr>
                  <p:cNvSpPr/>
                  <p:nvPr/>
                </p:nvSpPr>
                <p:spPr bwMode="auto">
                  <a:xfrm>
                    <a:off x="4945063" y="1260476"/>
                    <a:ext cx="2220913" cy="4333875"/>
                  </a:xfrm>
                  <a:custGeom>
                    <a:avLst/>
                    <a:gdLst>
                      <a:gd name="T0" fmla="*/ 419 w 577"/>
                      <a:gd name="T1" fmla="*/ 1118 h 1127"/>
                      <a:gd name="T2" fmla="*/ 66 w 577"/>
                      <a:gd name="T3" fmla="*/ 1052 h 1127"/>
                      <a:gd name="T4" fmla="*/ 2 w 577"/>
                      <a:gd name="T5" fmla="*/ 966 h 1127"/>
                      <a:gd name="T6" fmla="*/ 59 w 577"/>
                      <a:gd name="T7" fmla="*/ 100 h 1127"/>
                      <a:gd name="T8" fmla="*/ 133 w 577"/>
                      <a:gd name="T9" fmla="*/ 24 h 1127"/>
                      <a:gd name="T10" fmla="*/ 491 w 577"/>
                      <a:gd name="T11" fmla="*/ 3 h 1127"/>
                      <a:gd name="T12" fmla="*/ 574 w 577"/>
                      <a:gd name="T13" fmla="*/ 90 h 1127"/>
                      <a:gd name="T14" fmla="*/ 512 w 577"/>
                      <a:gd name="T15" fmla="*/ 1043 h 1127"/>
                      <a:gd name="T16" fmla="*/ 419 w 577"/>
                      <a:gd name="T17" fmla="*/ 1118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7" h="1127">
                        <a:moveTo>
                          <a:pt x="419" y="1118"/>
                        </a:moveTo>
                        <a:cubicBezTo>
                          <a:pt x="66" y="1052"/>
                          <a:pt x="66" y="1052"/>
                          <a:pt x="66" y="1052"/>
                        </a:cubicBezTo>
                        <a:cubicBezTo>
                          <a:pt x="27" y="1044"/>
                          <a:pt x="0" y="1007"/>
                          <a:pt x="2" y="966"/>
                        </a:cubicBezTo>
                        <a:cubicBezTo>
                          <a:pt x="59" y="100"/>
                          <a:pt x="59" y="100"/>
                          <a:pt x="59" y="100"/>
                        </a:cubicBezTo>
                        <a:cubicBezTo>
                          <a:pt x="61" y="59"/>
                          <a:pt x="93" y="26"/>
                          <a:pt x="133" y="24"/>
                        </a:cubicBezTo>
                        <a:cubicBezTo>
                          <a:pt x="491" y="3"/>
                          <a:pt x="491" y="3"/>
                          <a:pt x="491" y="3"/>
                        </a:cubicBezTo>
                        <a:cubicBezTo>
                          <a:pt x="538" y="0"/>
                          <a:pt x="577" y="41"/>
                          <a:pt x="574" y="90"/>
                        </a:cubicBezTo>
                        <a:cubicBezTo>
                          <a:pt x="512" y="1043"/>
                          <a:pt x="512" y="1043"/>
                          <a:pt x="512" y="1043"/>
                        </a:cubicBezTo>
                        <a:cubicBezTo>
                          <a:pt x="508" y="1092"/>
                          <a:pt x="465" y="1127"/>
                          <a:pt x="419" y="1118"/>
                        </a:cubicBezTo>
                      </a:path>
                    </a:pathLst>
                  </a:custGeom>
                  <a:solidFill>
                    <a:srgbClr val="8F7A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šḷïḍe">
                    <a:extLst>
                      <a:ext uri="{FF2B5EF4-FFF2-40B4-BE49-F238E27FC236}">
                        <a16:creationId xmlns:a16="http://schemas.microsoft.com/office/drawing/2014/main" id="{00D1D513-C36F-6240-9174-4F4E14498E39}"/>
                      </a:ext>
                    </a:extLst>
                  </p:cNvPr>
                  <p:cNvSpPr/>
                  <p:nvPr/>
                </p:nvSpPr>
                <p:spPr bwMode="auto">
                  <a:xfrm>
                    <a:off x="5680076" y="1233488"/>
                    <a:ext cx="827088" cy="280988"/>
                  </a:xfrm>
                  <a:custGeom>
                    <a:avLst/>
                    <a:gdLst>
                      <a:gd name="T0" fmla="*/ 3 w 215"/>
                      <a:gd name="T1" fmla="*/ 19 h 73"/>
                      <a:gd name="T2" fmla="*/ 1 w 215"/>
                      <a:gd name="T3" fmla="*/ 48 h 73"/>
                      <a:gd name="T4" fmla="*/ 24 w 215"/>
                      <a:gd name="T5" fmla="*/ 72 h 73"/>
                      <a:gd name="T6" fmla="*/ 191 w 215"/>
                      <a:gd name="T7" fmla="*/ 64 h 73"/>
                      <a:gd name="T8" fmla="*/ 212 w 215"/>
                      <a:gd name="T9" fmla="*/ 43 h 73"/>
                      <a:gd name="T10" fmla="*/ 215 w 215"/>
                      <a:gd name="T11" fmla="*/ 0 h 73"/>
                      <a:gd name="T12" fmla="*/ 3 w 215"/>
                      <a:gd name="T13" fmla="*/ 19 h 73"/>
                    </a:gdLst>
                    <a:ahLst/>
                    <a:cxnLst>
                      <a:cxn ang="0">
                        <a:pos x="T0" y="T1"/>
                      </a:cxn>
                      <a:cxn ang="0">
                        <a:pos x="T2" y="T3"/>
                      </a:cxn>
                      <a:cxn ang="0">
                        <a:pos x="T4" y="T5"/>
                      </a:cxn>
                      <a:cxn ang="0">
                        <a:pos x="T6" y="T7"/>
                      </a:cxn>
                      <a:cxn ang="0">
                        <a:pos x="T8" y="T9"/>
                      </a:cxn>
                      <a:cxn ang="0">
                        <a:pos x="T10" y="T11"/>
                      </a:cxn>
                      <a:cxn ang="0">
                        <a:pos x="T12" y="T13"/>
                      </a:cxn>
                    </a:cxnLst>
                    <a:rect l="0" t="0" r="r" b="b"/>
                    <a:pathLst>
                      <a:path w="215" h="73">
                        <a:moveTo>
                          <a:pt x="3" y="19"/>
                        </a:moveTo>
                        <a:cubicBezTo>
                          <a:pt x="1" y="48"/>
                          <a:pt x="1" y="48"/>
                          <a:pt x="1" y="48"/>
                        </a:cubicBezTo>
                        <a:cubicBezTo>
                          <a:pt x="0" y="61"/>
                          <a:pt x="11" y="73"/>
                          <a:pt x="24" y="72"/>
                        </a:cubicBezTo>
                        <a:cubicBezTo>
                          <a:pt x="191" y="64"/>
                          <a:pt x="191" y="64"/>
                          <a:pt x="191" y="64"/>
                        </a:cubicBezTo>
                        <a:cubicBezTo>
                          <a:pt x="202" y="63"/>
                          <a:pt x="211" y="54"/>
                          <a:pt x="212" y="43"/>
                        </a:cubicBezTo>
                        <a:cubicBezTo>
                          <a:pt x="215" y="0"/>
                          <a:pt x="215" y="0"/>
                          <a:pt x="215" y="0"/>
                        </a:cubicBezTo>
                        <a:lnTo>
                          <a:pt x="3" y="19"/>
                        </a:ln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i$ľíḑé">
                    <a:extLst>
                      <a:ext uri="{FF2B5EF4-FFF2-40B4-BE49-F238E27FC236}">
                        <a16:creationId xmlns:a16="http://schemas.microsoft.com/office/drawing/2014/main" id="{108A8FA2-DCE2-D247-9837-5CD76AEBFABE}"/>
                      </a:ext>
                    </a:extLst>
                  </p:cNvPr>
                  <p:cNvSpPr/>
                  <p:nvPr/>
                </p:nvSpPr>
                <p:spPr bwMode="auto">
                  <a:xfrm>
                    <a:off x="5899151" y="1344613"/>
                    <a:ext cx="366713" cy="46038"/>
                  </a:xfrm>
                  <a:custGeom>
                    <a:avLst/>
                    <a:gdLst>
                      <a:gd name="T0" fmla="*/ 0 w 95"/>
                      <a:gd name="T1" fmla="*/ 8 h 12"/>
                      <a:gd name="T2" fmla="*/ 0 w 95"/>
                      <a:gd name="T3" fmla="*/ 8 h 12"/>
                      <a:gd name="T4" fmla="*/ 4 w 95"/>
                      <a:gd name="T5" fmla="*/ 12 h 12"/>
                      <a:gd name="T6" fmla="*/ 91 w 95"/>
                      <a:gd name="T7" fmla="*/ 8 h 12"/>
                      <a:gd name="T8" fmla="*/ 94 w 95"/>
                      <a:gd name="T9" fmla="*/ 5 h 12"/>
                      <a:gd name="T10" fmla="*/ 94 w 95"/>
                      <a:gd name="T11" fmla="*/ 4 h 12"/>
                      <a:gd name="T12" fmla="*/ 90 w 95"/>
                      <a:gd name="T13" fmla="*/ 0 h 12"/>
                      <a:gd name="T14" fmla="*/ 4 w 95"/>
                      <a:gd name="T15" fmla="*/ 5 h 12"/>
                      <a:gd name="T16" fmla="*/ 0 w 95"/>
                      <a:gd name="T1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2">
                        <a:moveTo>
                          <a:pt x="0" y="8"/>
                        </a:moveTo>
                        <a:cubicBezTo>
                          <a:pt x="0" y="8"/>
                          <a:pt x="0" y="8"/>
                          <a:pt x="0" y="8"/>
                        </a:cubicBezTo>
                        <a:cubicBezTo>
                          <a:pt x="0" y="11"/>
                          <a:pt x="2" y="12"/>
                          <a:pt x="4" y="12"/>
                        </a:cubicBezTo>
                        <a:cubicBezTo>
                          <a:pt x="91" y="8"/>
                          <a:pt x="91" y="8"/>
                          <a:pt x="91" y="8"/>
                        </a:cubicBezTo>
                        <a:cubicBezTo>
                          <a:pt x="93" y="8"/>
                          <a:pt x="94" y="6"/>
                          <a:pt x="94" y="5"/>
                        </a:cubicBezTo>
                        <a:cubicBezTo>
                          <a:pt x="94" y="4"/>
                          <a:pt x="94" y="4"/>
                          <a:pt x="94" y="4"/>
                        </a:cubicBezTo>
                        <a:cubicBezTo>
                          <a:pt x="95" y="2"/>
                          <a:pt x="93" y="0"/>
                          <a:pt x="90" y="0"/>
                        </a:cubicBezTo>
                        <a:cubicBezTo>
                          <a:pt x="4" y="5"/>
                          <a:pt x="4" y="5"/>
                          <a:pt x="4" y="5"/>
                        </a:cubicBezTo>
                        <a:cubicBezTo>
                          <a:pt x="2" y="5"/>
                          <a:pt x="1" y="6"/>
                          <a:pt x="0" y="8"/>
                        </a:cubicBezTo>
                        <a:close/>
                      </a:path>
                    </a:pathLst>
                  </a:custGeom>
                  <a:solidFill>
                    <a:srgbClr val="1916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i$ľïde">
                    <a:extLst>
                      <a:ext uri="{FF2B5EF4-FFF2-40B4-BE49-F238E27FC236}">
                        <a16:creationId xmlns:a16="http://schemas.microsoft.com/office/drawing/2014/main" id="{C6F385E0-15E2-7749-979A-356C3E5E3FFA}"/>
                      </a:ext>
                    </a:extLst>
                  </p:cNvPr>
                  <p:cNvSpPr/>
                  <p:nvPr/>
                </p:nvSpPr>
                <p:spPr bwMode="auto">
                  <a:xfrm>
                    <a:off x="7250113" y="2244726"/>
                    <a:ext cx="58738" cy="354013"/>
                  </a:xfrm>
                  <a:custGeom>
                    <a:avLst/>
                    <a:gdLst>
                      <a:gd name="T0" fmla="*/ 6 w 15"/>
                      <a:gd name="T1" fmla="*/ 4 h 92"/>
                      <a:gd name="T2" fmla="*/ 0 w 15"/>
                      <a:gd name="T3" fmla="*/ 87 h 92"/>
                      <a:gd name="T4" fmla="*/ 4 w 15"/>
                      <a:gd name="T5" fmla="*/ 92 h 92"/>
                      <a:gd name="T6" fmla="*/ 4 w 15"/>
                      <a:gd name="T7" fmla="*/ 92 h 92"/>
                      <a:gd name="T8" fmla="*/ 9 w 15"/>
                      <a:gd name="T9" fmla="*/ 88 h 92"/>
                      <a:gd name="T10" fmla="*/ 15 w 15"/>
                      <a:gd name="T11" fmla="*/ 5 h 92"/>
                      <a:gd name="T12" fmla="*/ 11 w 15"/>
                      <a:gd name="T13" fmla="*/ 0 h 92"/>
                      <a:gd name="T14" fmla="*/ 11 w 15"/>
                      <a:gd name="T15" fmla="*/ 0 h 92"/>
                      <a:gd name="T16" fmla="*/ 6 w 15"/>
                      <a:gd name="T17"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2">
                        <a:moveTo>
                          <a:pt x="6" y="4"/>
                        </a:moveTo>
                        <a:cubicBezTo>
                          <a:pt x="0" y="87"/>
                          <a:pt x="0" y="87"/>
                          <a:pt x="0" y="87"/>
                        </a:cubicBezTo>
                        <a:cubicBezTo>
                          <a:pt x="0" y="89"/>
                          <a:pt x="2" y="91"/>
                          <a:pt x="4" y="92"/>
                        </a:cubicBezTo>
                        <a:cubicBezTo>
                          <a:pt x="4" y="92"/>
                          <a:pt x="4" y="92"/>
                          <a:pt x="4" y="92"/>
                        </a:cubicBezTo>
                        <a:cubicBezTo>
                          <a:pt x="7" y="92"/>
                          <a:pt x="9" y="90"/>
                          <a:pt x="9" y="88"/>
                        </a:cubicBezTo>
                        <a:cubicBezTo>
                          <a:pt x="15" y="5"/>
                          <a:pt x="15" y="5"/>
                          <a:pt x="15" y="5"/>
                        </a:cubicBezTo>
                        <a:cubicBezTo>
                          <a:pt x="15" y="2"/>
                          <a:pt x="13" y="0"/>
                          <a:pt x="11" y="0"/>
                        </a:cubicBezTo>
                        <a:cubicBezTo>
                          <a:pt x="11" y="0"/>
                          <a:pt x="11" y="0"/>
                          <a:pt x="11" y="0"/>
                        </a:cubicBezTo>
                        <a:cubicBezTo>
                          <a:pt x="8" y="0"/>
                          <a:pt x="6" y="2"/>
                          <a:pt x="6" y="4"/>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íšļiḓe">
                    <a:extLst>
                      <a:ext uri="{FF2B5EF4-FFF2-40B4-BE49-F238E27FC236}">
                        <a16:creationId xmlns:a16="http://schemas.microsoft.com/office/drawing/2014/main" id="{C90604E1-74BD-9F47-9CFE-20114F8FBAB7}"/>
                      </a:ext>
                    </a:extLst>
                  </p:cNvPr>
                  <p:cNvSpPr/>
                  <p:nvPr/>
                </p:nvSpPr>
                <p:spPr bwMode="auto">
                  <a:xfrm>
                    <a:off x="7277101" y="2060576"/>
                    <a:ext cx="42863" cy="134938"/>
                  </a:xfrm>
                  <a:custGeom>
                    <a:avLst/>
                    <a:gdLst>
                      <a:gd name="T0" fmla="*/ 2 w 11"/>
                      <a:gd name="T1" fmla="*/ 4 h 35"/>
                      <a:gd name="T2" fmla="*/ 0 w 11"/>
                      <a:gd name="T3" fmla="*/ 30 h 35"/>
                      <a:gd name="T4" fmla="*/ 4 w 11"/>
                      <a:gd name="T5" fmla="*/ 35 h 35"/>
                      <a:gd name="T6" fmla="*/ 5 w 11"/>
                      <a:gd name="T7" fmla="*/ 35 h 35"/>
                      <a:gd name="T8" fmla="*/ 9 w 11"/>
                      <a:gd name="T9" fmla="*/ 31 h 35"/>
                      <a:gd name="T10" fmla="*/ 11 w 11"/>
                      <a:gd name="T11" fmla="*/ 5 h 35"/>
                      <a:gd name="T12" fmla="*/ 7 w 11"/>
                      <a:gd name="T13" fmla="*/ 0 h 35"/>
                      <a:gd name="T14" fmla="*/ 7 w 11"/>
                      <a:gd name="T15" fmla="*/ 0 h 35"/>
                      <a:gd name="T16" fmla="*/ 2 w 11"/>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5">
                        <a:moveTo>
                          <a:pt x="2" y="4"/>
                        </a:moveTo>
                        <a:cubicBezTo>
                          <a:pt x="0" y="30"/>
                          <a:pt x="0" y="30"/>
                          <a:pt x="0" y="30"/>
                        </a:cubicBezTo>
                        <a:cubicBezTo>
                          <a:pt x="0" y="33"/>
                          <a:pt x="2" y="35"/>
                          <a:pt x="4" y="35"/>
                        </a:cubicBezTo>
                        <a:cubicBezTo>
                          <a:pt x="5" y="35"/>
                          <a:pt x="5" y="35"/>
                          <a:pt x="5" y="35"/>
                        </a:cubicBezTo>
                        <a:cubicBezTo>
                          <a:pt x="7" y="35"/>
                          <a:pt x="9" y="33"/>
                          <a:pt x="9" y="31"/>
                        </a:cubicBezTo>
                        <a:cubicBezTo>
                          <a:pt x="11" y="5"/>
                          <a:pt x="11" y="5"/>
                          <a:pt x="11" y="5"/>
                        </a:cubicBezTo>
                        <a:cubicBezTo>
                          <a:pt x="11" y="2"/>
                          <a:pt x="9" y="0"/>
                          <a:pt x="7" y="0"/>
                        </a:cubicBezTo>
                        <a:cubicBezTo>
                          <a:pt x="7" y="0"/>
                          <a:pt x="7" y="0"/>
                          <a:pt x="7" y="0"/>
                        </a:cubicBezTo>
                        <a:cubicBezTo>
                          <a:pt x="4" y="0"/>
                          <a:pt x="2" y="2"/>
                          <a:pt x="2" y="4"/>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îšḷîḋé">
                    <a:extLst>
                      <a:ext uri="{FF2B5EF4-FFF2-40B4-BE49-F238E27FC236}">
                        <a16:creationId xmlns:a16="http://schemas.microsoft.com/office/drawing/2014/main" id="{B77F5AFC-38C4-2446-9888-FFCF2CC01376}"/>
                      </a:ext>
                    </a:extLst>
                  </p:cNvPr>
                  <p:cNvSpPr/>
                  <p:nvPr/>
                </p:nvSpPr>
                <p:spPr bwMode="auto">
                  <a:xfrm>
                    <a:off x="7227888" y="2633663"/>
                    <a:ext cx="53975" cy="352425"/>
                  </a:xfrm>
                  <a:custGeom>
                    <a:avLst/>
                    <a:gdLst>
                      <a:gd name="T0" fmla="*/ 5 w 14"/>
                      <a:gd name="T1" fmla="*/ 4 h 92"/>
                      <a:gd name="T2" fmla="*/ 0 w 14"/>
                      <a:gd name="T3" fmla="*/ 87 h 92"/>
                      <a:gd name="T4" fmla="*/ 4 w 14"/>
                      <a:gd name="T5" fmla="*/ 92 h 92"/>
                      <a:gd name="T6" fmla="*/ 4 w 14"/>
                      <a:gd name="T7" fmla="*/ 92 h 92"/>
                      <a:gd name="T8" fmla="*/ 9 w 14"/>
                      <a:gd name="T9" fmla="*/ 88 h 92"/>
                      <a:gd name="T10" fmla="*/ 14 w 14"/>
                      <a:gd name="T11" fmla="*/ 5 h 92"/>
                      <a:gd name="T12" fmla="*/ 10 w 14"/>
                      <a:gd name="T13" fmla="*/ 0 h 92"/>
                      <a:gd name="T14" fmla="*/ 10 w 14"/>
                      <a:gd name="T15" fmla="*/ 0 h 92"/>
                      <a:gd name="T16" fmla="*/ 5 w 14"/>
                      <a:gd name="T17"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2">
                        <a:moveTo>
                          <a:pt x="5" y="4"/>
                        </a:moveTo>
                        <a:cubicBezTo>
                          <a:pt x="0" y="87"/>
                          <a:pt x="0" y="87"/>
                          <a:pt x="0" y="87"/>
                        </a:cubicBezTo>
                        <a:cubicBezTo>
                          <a:pt x="0" y="89"/>
                          <a:pt x="2" y="91"/>
                          <a:pt x="4" y="92"/>
                        </a:cubicBezTo>
                        <a:cubicBezTo>
                          <a:pt x="4" y="92"/>
                          <a:pt x="4" y="92"/>
                          <a:pt x="4" y="92"/>
                        </a:cubicBezTo>
                        <a:cubicBezTo>
                          <a:pt x="7" y="92"/>
                          <a:pt x="9" y="90"/>
                          <a:pt x="9" y="88"/>
                        </a:cubicBezTo>
                        <a:cubicBezTo>
                          <a:pt x="14" y="5"/>
                          <a:pt x="14" y="5"/>
                          <a:pt x="14" y="5"/>
                        </a:cubicBezTo>
                        <a:cubicBezTo>
                          <a:pt x="14" y="2"/>
                          <a:pt x="13" y="0"/>
                          <a:pt x="10" y="0"/>
                        </a:cubicBezTo>
                        <a:cubicBezTo>
                          <a:pt x="10" y="0"/>
                          <a:pt x="10" y="0"/>
                          <a:pt x="10" y="0"/>
                        </a:cubicBezTo>
                        <a:cubicBezTo>
                          <a:pt x="8" y="0"/>
                          <a:pt x="5" y="2"/>
                          <a:pt x="5" y="4"/>
                        </a:cubicBez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iṣḻiḋé">
                    <a:extLst>
                      <a:ext uri="{FF2B5EF4-FFF2-40B4-BE49-F238E27FC236}">
                        <a16:creationId xmlns:a16="http://schemas.microsoft.com/office/drawing/2014/main" id="{2802E967-92F1-6847-877D-4622D86B4179}"/>
                      </a:ext>
                    </a:extLst>
                  </p:cNvPr>
                  <p:cNvSpPr/>
                  <p:nvPr/>
                </p:nvSpPr>
                <p:spPr bwMode="auto">
                  <a:xfrm>
                    <a:off x="4029076" y="3382963"/>
                    <a:ext cx="1147763" cy="395288"/>
                  </a:xfrm>
                  <a:prstGeom prst="rect">
                    <a:avLst/>
                  </a:prstGeom>
                  <a:solidFill>
                    <a:srgbClr val="DC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5" name="íṡḷïḑé">
                    <a:extLst>
                      <a:ext uri="{FF2B5EF4-FFF2-40B4-BE49-F238E27FC236}">
                        <a16:creationId xmlns:a16="http://schemas.microsoft.com/office/drawing/2014/main" id="{A83785E5-6FA0-C545-A273-A668C824D93D}"/>
                      </a:ext>
                    </a:extLst>
                  </p:cNvPr>
                  <p:cNvSpPr/>
                  <p:nvPr/>
                </p:nvSpPr>
                <p:spPr bwMode="auto">
                  <a:xfrm>
                    <a:off x="4029076" y="3382963"/>
                    <a:ext cx="114776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6" name="îṡlîḓé">
                    <a:extLst>
                      <a:ext uri="{FF2B5EF4-FFF2-40B4-BE49-F238E27FC236}">
                        <a16:creationId xmlns:a16="http://schemas.microsoft.com/office/drawing/2014/main" id="{0B14BE31-0867-BB48-B1AD-6AA028602F64}"/>
                      </a:ext>
                    </a:extLst>
                  </p:cNvPr>
                  <p:cNvSpPr/>
                  <p:nvPr/>
                </p:nvSpPr>
                <p:spPr bwMode="auto">
                  <a:xfrm>
                    <a:off x="4148138" y="3648076"/>
                    <a:ext cx="877888" cy="26988"/>
                  </a:xfrm>
                  <a:custGeom>
                    <a:avLst/>
                    <a:gdLst>
                      <a:gd name="T0" fmla="*/ 223 w 228"/>
                      <a:gd name="T1" fmla="*/ 0 h 7"/>
                      <a:gd name="T2" fmla="*/ 0 w 228"/>
                      <a:gd name="T3" fmla="*/ 0 h 7"/>
                      <a:gd name="T4" fmla="*/ 0 w 228"/>
                      <a:gd name="T5" fmla="*/ 7 h 7"/>
                      <a:gd name="T6" fmla="*/ 228 w 228"/>
                      <a:gd name="T7" fmla="*/ 7 h 7"/>
                      <a:gd name="T8" fmla="*/ 223 w 228"/>
                      <a:gd name="T9" fmla="*/ 0 h 7"/>
                    </a:gdLst>
                    <a:ahLst/>
                    <a:cxnLst>
                      <a:cxn ang="0">
                        <a:pos x="T0" y="T1"/>
                      </a:cxn>
                      <a:cxn ang="0">
                        <a:pos x="T2" y="T3"/>
                      </a:cxn>
                      <a:cxn ang="0">
                        <a:pos x="T4" y="T5"/>
                      </a:cxn>
                      <a:cxn ang="0">
                        <a:pos x="T6" y="T7"/>
                      </a:cxn>
                      <a:cxn ang="0">
                        <a:pos x="T8" y="T9"/>
                      </a:cxn>
                    </a:cxnLst>
                    <a:rect l="0" t="0" r="r" b="b"/>
                    <a:pathLst>
                      <a:path w="228" h="7">
                        <a:moveTo>
                          <a:pt x="223" y="0"/>
                        </a:moveTo>
                        <a:cubicBezTo>
                          <a:pt x="0" y="0"/>
                          <a:pt x="0" y="0"/>
                          <a:pt x="0" y="0"/>
                        </a:cubicBezTo>
                        <a:cubicBezTo>
                          <a:pt x="0" y="7"/>
                          <a:pt x="0" y="7"/>
                          <a:pt x="0" y="7"/>
                        </a:cubicBezTo>
                        <a:cubicBezTo>
                          <a:pt x="228" y="7"/>
                          <a:pt x="228" y="7"/>
                          <a:pt x="228" y="7"/>
                        </a:cubicBezTo>
                        <a:cubicBezTo>
                          <a:pt x="227" y="5"/>
                          <a:pt x="225" y="3"/>
                          <a:pt x="223" y="0"/>
                        </a:cubicBezTo>
                      </a:path>
                    </a:pathLst>
                  </a:custGeom>
                  <a:solidFill>
                    <a:srgbClr val="F1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7" name="išľíḍé">
                    <a:extLst>
                      <a:ext uri="{FF2B5EF4-FFF2-40B4-BE49-F238E27FC236}">
                        <a16:creationId xmlns:a16="http://schemas.microsoft.com/office/drawing/2014/main" id="{F1FCB89B-7A31-AF4D-9C56-AF98D0BCE372}"/>
                      </a:ext>
                    </a:extLst>
                  </p:cNvPr>
                  <p:cNvSpPr/>
                  <p:nvPr/>
                </p:nvSpPr>
                <p:spPr bwMode="auto">
                  <a:xfrm>
                    <a:off x="4148138" y="3567113"/>
                    <a:ext cx="808038" cy="26988"/>
                  </a:xfrm>
                  <a:custGeom>
                    <a:avLst/>
                    <a:gdLst>
                      <a:gd name="T0" fmla="*/ 203 w 210"/>
                      <a:gd name="T1" fmla="*/ 0 h 7"/>
                      <a:gd name="T2" fmla="*/ 0 w 210"/>
                      <a:gd name="T3" fmla="*/ 0 h 7"/>
                      <a:gd name="T4" fmla="*/ 0 w 210"/>
                      <a:gd name="T5" fmla="*/ 7 h 7"/>
                      <a:gd name="T6" fmla="*/ 210 w 210"/>
                      <a:gd name="T7" fmla="*/ 7 h 7"/>
                      <a:gd name="T8" fmla="*/ 203 w 210"/>
                      <a:gd name="T9" fmla="*/ 0 h 7"/>
                    </a:gdLst>
                    <a:ahLst/>
                    <a:cxnLst>
                      <a:cxn ang="0">
                        <a:pos x="T0" y="T1"/>
                      </a:cxn>
                      <a:cxn ang="0">
                        <a:pos x="T2" y="T3"/>
                      </a:cxn>
                      <a:cxn ang="0">
                        <a:pos x="T4" y="T5"/>
                      </a:cxn>
                      <a:cxn ang="0">
                        <a:pos x="T6" y="T7"/>
                      </a:cxn>
                      <a:cxn ang="0">
                        <a:pos x="T8" y="T9"/>
                      </a:cxn>
                    </a:cxnLst>
                    <a:rect l="0" t="0" r="r" b="b"/>
                    <a:pathLst>
                      <a:path w="210" h="7">
                        <a:moveTo>
                          <a:pt x="203" y="0"/>
                        </a:moveTo>
                        <a:cubicBezTo>
                          <a:pt x="0" y="0"/>
                          <a:pt x="0" y="0"/>
                          <a:pt x="0" y="0"/>
                        </a:cubicBezTo>
                        <a:cubicBezTo>
                          <a:pt x="0" y="7"/>
                          <a:pt x="0" y="7"/>
                          <a:pt x="0" y="7"/>
                        </a:cubicBezTo>
                        <a:cubicBezTo>
                          <a:pt x="210" y="7"/>
                          <a:pt x="210" y="7"/>
                          <a:pt x="210" y="7"/>
                        </a:cubicBezTo>
                        <a:cubicBezTo>
                          <a:pt x="208" y="5"/>
                          <a:pt x="205" y="3"/>
                          <a:pt x="203" y="0"/>
                        </a:cubicBezTo>
                      </a:path>
                    </a:pathLst>
                  </a:custGeom>
                  <a:solidFill>
                    <a:srgbClr val="F1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îš1îḋé">
                    <a:extLst>
                      <a:ext uri="{FF2B5EF4-FFF2-40B4-BE49-F238E27FC236}">
                        <a16:creationId xmlns:a16="http://schemas.microsoft.com/office/drawing/2014/main" id="{AD506827-EE29-9247-9E05-484AA219E2A6}"/>
                      </a:ext>
                    </a:extLst>
                  </p:cNvPr>
                  <p:cNvSpPr/>
                  <p:nvPr/>
                </p:nvSpPr>
                <p:spPr bwMode="auto">
                  <a:xfrm>
                    <a:off x="4148138" y="3490913"/>
                    <a:ext cx="735013" cy="26988"/>
                  </a:xfrm>
                  <a:custGeom>
                    <a:avLst/>
                    <a:gdLst>
                      <a:gd name="T0" fmla="*/ 185 w 191"/>
                      <a:gd name="T1" fmla="*/ 0 h 7"/>
                      <a:gd name="T2" fmla="*/ 0 w 191"/>
                      <a:gd name="T3" fmla="*/ 0 h 7"/>
                      <a:gd name="T4" fmla="*/ 0 w 191"/>
                      <a:gd name="T5" fmla="*/ 7 h 7"/>
                      <a:gd name="T6" fmla="*/ 191 w 191"/>
                      <a:gd name="T7" fmla="*/ 7 h 7"/>
                      <a:gd name="T8" fmla="*/ 185 w 191"/>
                      <a:gd name="T9" fmla="*/ 0 h 7"/>
                    </a:gdLst>
                    <a:ahLst/>
                    <a:cxnLst>
                      <a:cxn ang="0">
                        <a:pos x="T0" y="T1"/>
                      </a:cxn>
                      <a:cxn ang="0">
                        <a:pos x="T2" y="T3"/>
                      </a:cxn>
                      <a:cxn ang="0">
                        <a:pos x="T4" y="T5"/>
                      </a:cxn>
                      <a:cxn ang="0">
                        <a:pos x="T6" y="T7"/>
                      </a:cxn>
                      <a:cxn ang="0">
                        <a:pos x="T8" y="T9"/>
                      </a:cxn>
                    </a:cxnLst>
                    <a:rect l="0" t="0" r="r" b="b"/>
                    <a:pathLst>
                      <a:path w="191" h="7">
                        <a:moveTo>
                          <a:pt x="185" y="0"/>
                        </a:moveTo>
                        <a:cubicBezTo>
                          <a:pt x="0" y="0"/>
                          <a:pt x="0" y="0"/>
                          <a:pt x="0" y="0"/>
                        </a:cubicBezTo>
                        <a:cubicBezTo>
                          <a:pt x="0" y="7"/>
                          <a:pt x="0" y="7"/>
                          <a:pt x="0" y="7"/>
                        </a:cubicBezTo>
                        <a:cubicBezTo>
                          <a:pt x="191" y="7"/>
                          <a:pt x="191" y="7"/>
                          <a:pt x="191" y="7"/>
                        </a:cubicBezTo>
                        <a:cubicBezTo>
                          <a:pt x="189" y="4"/>
                          <a:pt x="187" y="2"/>
                          <a:pt x="185" y="0"/>
                        </a:cubicBezTo>
                      </a:path>
                    </a:pathLst>
                  </a:custGeom>
                  <a:solidFill>
                    <a:srgbClr val="F1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9" name="íṣḻïḋê">
                    <a:extLst>
                      <a:ext uri="{FF2B5EF4-FFF2-40B4-BE49-F238E27FC236}">
                        <a16:creationId xmlns:a16="http://schemas.microsoft.com/office/drawing/2014/main" id="{FB1B2E98-F0AA-CA45-B8CB-33792D989709}"/>
                      </a:ext>
                    </a:extLst>
                  </p:cNvPr>
                  <p:cNvSpPr/>
                  <p:nvPr/>
                </p:nvSpPr>
                <p:spPr bwMode="auto">
                  <a:xfrm>
                    <a:off x="6338888" y="3044826"/>
                    <a:ext cx="1246188" cy="434975"/>
                  </a:xfrm>
                  <a:prstGeom prst="rect">
                    <a:avLst/>
                  </a:prstGeom>
                  <a:solidFill>
                    <a:srgbClr val="DC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î$ḻïḋé">
                    <a:extLst>
                      <a:ext uri="{FF2B5EF4-FFF2-40B4-BE49-F238E27FC236}">
                        <a16:creationId xmlns:a16="http://schemas.microsoft.com/office/drawing/2014/main" id="{1409ED89-C43A-AD43-AFDE-9D49557D10FC}"/>
                      </a:ext>
                    </a:extLst>
                  </p:cNvPr>
                  <p:cNvSpPr/>
                  <p:nvPr/>
                </p:nvSpPr>
                <p:spPr bwMode="auto">
                  <a:xfrm>
                    <a:off x="6338888" y="3044826"/>
                    <a:ext cx="124618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1" name="íṣlïḍè">
                    <a:extLst>
                      <a:ext uri="{FF2B5EF4-FFF2-40B4-BE49-F238E27FC236}">
                        <a16:creationId xmlns:a16="http://schemas.microsoft.com/office/drawing/2014/main" id="{4F160AA9-BD0F-B54D-8A41-9CECACEE2861}"/>
                      </a:ext>
                    </a:extLst>
                  </p:cNvPr>
                  <p:cNvSpPr/>
                  <p:nvPr/>
                </p:nvSpPr>
                <p:spPr bwMode="auto">
                  <a:xfrm>
                    <a:off x="6465888" y="3336926"/>
                    <a:ext cx="992188" cy="26988"/>
                  </a:xfrm>
                  <a:prstGeom prst="rect">
                    <a:avLst/>
                  </a:prstGeom>
                  <a:solidFill>
                    <a:srgbClr val="F1E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2" name="ïS1iḍè">
                    <a:extLst>
                      <a:ext uri="{FF2B5EF4-FFF2-40B4-BE49-F238E27FC236}">
                        <a16:creationId xmlns:a16="http://schemas.microsoft.com/office/drawing/2014/main" id="{4B508284-219A-C94F-8D6F-F016FBF93CD7}"/>
                      </a:ext>
                    </a:extLst>
                  </p:cNvPr>
                  <p:cNvSpPr/>
                  <p:nvPr/>
                </p:nvSpPr>
                <p:spPr bwMode="auto">
                  <a:xfrm>
                    <a:off x="6465888" y="3336926"/>
                    <a:ext cx="9921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3" name="iṧliḍè">
                    <a:extLst>
                      <a:ext uri="{FF2B5EF4-FFF2-40B4-BE49-F238E27FC236}">
                        <a16:creationId xmlns:a16="http://schemas.microsoft.com/office/drawing/2014/main" id="{9EDF14A2-4093-1345-9FEE-12FBF0218DBE}"/>
                      </a:ext>
                    </a:extLst>
                  </p:cNvPr>
                  <p:cNvSpPr/>
                  <p:nvPr/>
                </p:nvSpPr>
                <p:spPr bwMode="auto">
                  <a:xfrm>
                    <a:off x="6465888" y="3248026"/>
                    <a:ext cx="992188" cy="31750"/>
                  </a:xfrm>
                  <a:prstGeom prst="rect">
                    <a:avLst/>
                  </a:prstGeom>
                  <a:solidFill>
                    <a:srgbClr val="F1E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4" name="îš1íḑê">
                    <a:extLst>
                      <a:ext uri="{FF2B5EF4-FFF2-40B4-BE49-F238E27FC236}">
                        <a16:creationId xmlns:a16="http://schemas.microsoft.com/office/drawing/2014/main" id="{FEEB274D-D366-6741-861D-DA7ACC0F2371}"/>
                      </a:ext>
                    </a:extLst>
                  </p:cNvPr>
                  <p:cNvSpPr/>
                  <p:nvPr/>
                </p:nvSpPr>
                <p:spPr bwMode="auto">
                  <a:xfrm>
                    <a:off x="6465888" y="3248026"/>
                    <a:ext cx="992188" cy="3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5" name="îṧlíďé">
                    <a:extLst>
                      <a:ext uri="{FF2B5EF4-FFF2-40B4-BE49-F238E27FC236}">
                        <a16:creationId xmlns:a16="http://schemas.microsoft.com/office/drawing/2014/main" id="{9A300DBD-3748-0E4D-86F1-B602532D9EBE}"/>
                      </a:ext>
                    </a:extLst>
                  </p:cNvPr>
                  <p:cNvSpPr/>
                  <p:nvPr/>
                </p:nvSpPr>
                <p:spPr bwMode="auto">
                  <a:xfrm>
                    <a:off x="6465888" y="3163888"/>
                    <a:ext cx="992188" cy="26988"/>
                  </a:xfrm>
                  <a:prstGeom prst="rect">
                    <a:avLst/>
                  </a:prstGeom>
                  <a:solidFill>
                    <a:srgbClr val="F1E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6" name="î$ļïďê">
                    <a:extLst>
                      <a:ext uri="{FF2B5EF4-FFF2-40B4-BE49-F238E27FC236}">
                        <a16:creationId xmlns:a16="http://schemas.microsoft.com/office/drawing/2014/main" id="{AD55467B-0BC7-ED4E-A963-DD0D63CE6E30}"/>
                      </a:ext>
                    </a:extLst>
                  </p:cNvPr>
                  <p:cNvSpPr/>
                  <p:nvPr/>
                </p:nvSpPr>
                <p:spPr bwMode="auto">
                  <a:xfrm>
                    <a:off x="6465888" y="3163888"/>
                    <a:ext cx="9921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7" name="íṣļîḓè">
                    <a:extLst>
                      <a:ext uri="{FF2B5EF4-FFF2-40B4-BE49-F238E27FC236}">
                        <a16:creationId xmlns:a16="http://schemas.microsoft.com/office/drawing/2014/main" id="{B9EA960B-DA27-5C4C-8FDC-449EC77BB5FB}"/>
                      </a:ext>
                    </a:extLst>
                  </p:cNvPr>
                  <p:cNvSpPr/>
                  <p:nvPr/>
                </p:nvSpPr>
                <p:spPr bwMode="auto">
                  <a:xfrm>
                    <a:off x="8016876" y="3978276"/>
                    <a:ext cx="73025" cy="73025"/>
                  </a:xfrm>
                  <a:prstGeom prst="ellipse">
                    <a:avLst/>
                  </a:pr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Slîḓè">
                    <a:extLst>
                      <a:ext uri="{FF2B5EF4-FFF2-40B4-BE49-F238E27FC236}">
                        <a16:creationId xmlns:a16="http://schemas.microsoft.com/office/drawing/2014/main" id="{C1CBD7C1-954B-4F43-AFFB-203A8EAEC30A}"/>
                      </a:ext>
                    </a:extLst>
                  </p:cNvPr>
                  <p:cNvSpPr/>
                  <p:nvPr/>
                </p:nvSpPr>
                <p:spPr bwMode="auto">
                  <a:xfrm>
                    <a:off x="4491038" y="3159126"/>
                    <a:ext cx="73025" cy="69850"/>
                  </a:xfrm>
                  <a:prstGeom prst="ellipse">
                    <a:avLst/>
                  </a:pr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ṥḷíḋè">
                    <a:extLst>
                      <a:ext uri="{FF2B5EF4-FFF2-40B4-BE49-F238E27FC236}">
                        <a16:creationId xmlns:a16="http://schemas.microsoft.com/office/drawing/2014/main" id="{87A797C1-E3B0-214F-900C-44BF1B54779A}"/>
                      </a:ext>
                    </a:extLst>
                  </p:cNvPr>
                  <p:cNvSpPr/>
                  <p:nvPr/>
                </p:nvSpPr>
                <p:spPr bwMode="auto">
                  <a:xfrm>
                    <a:off x="4213226" y="4059238"/>
                    <a:ext cx="73025" cy="69850"/>
                  </a:xfrm>
                  <a:prstGeom prst="ellipse">
                    <a:avLst/>
                  </a:pr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1íḍé">
                    <a:extLst>
                      <a:ext uri="{FF2B5EF4-FFF2-40B4-BE49-F238E27FC236}">
                        <a16:creationId xmlns:a16="http://schemas.microsoft.com/office/drawing/2014/main" id="{15E0E2B3-1821-DD4D-A859-2C9F51B6253E}"/>
                      </a:ext>
                    </a:extLst>
                  </p:cNvPr>
                  <p:cNvSpPr/>
                  <p:nvPr/>
                </p:nvSpPr>
                <p:spPr bwMode="auto">
                  <a:xfrm>
                    <a:off x="7924801" y="3440113"/>
                    <a:ext cx="73025" cy="73025"/>
                  </a:xfrm>
                  <a:prstGeom prst="ellipse">
                    <a:avLst/>
                  </a:pr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iṩ1íḑe">
                    <a:extLst>
                      <a:ext uri="{FF2B5EF4-FFF2-40B4-BE49-F238E27FC236}">
                        <a16:creationId xmlns:a16="http://schemas.microsoft.com/office/drawing/2014/main" id="{73747896-48FF-4D47-944A-1B3DFD70A80A}"/>
                      </a:ext>
                    </a:extLst>
                  </p:cNvPr>
                  <p:cNvSpPr/>
                  <p:nvPr/>
                </p:nvSpPr>
                <p:spPr bwMode="auto">
                  <a:xfrm>
                    <a:off x="8020051" y="3556001"/>
                    <a:ext cx="73025" cy="73025"/>
                  </a:xfrm>
                  <a:prstGeom prst="ellipse">
                    <a:avLst/>
                  </a:pr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śḻíḓê">
                    <a:extLst>
                      <a:ext uri="{FF2B5EF4-FFF2-40B4-BE49-F238E27FC236}">
                        <a16:creationId xmlns:a16="http://schemas.microsoft.com/office/drawing/2014/main" id="{4ED03876-4420-1A44-BB9B-00E9C589813D}"/>
                      </a:ext>
                    </a:extLst>
                  </p:cNvPr>
                  <p:cNvSpPr/>
                  <p:nvPr/>
                </p:nvSpPr>
                <p:spPr bwMode="auto">
                  <a:xfrm>
                    <a:off x="4013201" y="4202113"/>
                    <a:ext cx="73025" cy="73025"/>
                  </a:xfrm>
                  <a:prstGeom prst="ellipse">
                    <a:avLst/>
                  </a:prstGeom>
                  <a:solidFill>
                    <a:srgbClr val="1AE5D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š1ïďé">
                    <a:extLst>
                      <a:ext uri="{FF2B5EF4-FFF2-40B4-BE49-F238E27FC236}">
                        <a16:creationId xmlns:a16="http://schemas.microsoft.com/office/drawing/2014/main" id="{A153AC4C-32F4-934B-A9C9-C9026C845E17}"/>
                      </a:ext>
                    </a:extLst>
                  </p:cNvPr>
                  <p:cNvSpPr/>
                  <p:nvPr/>
                </p:nvSpPr>
                <p:spPr bwMode="auto">
                  <a:xfrm>
                    <a:off x="4525963" y="1198563"/>
                    <a:ext cx="554038" cy="550863"/>
                  </a:xfrm>
                  <a:custGeom>
                    <a:avLst/>
                    <a:gdLst>
                      <a:gd name="T0" fmla="*/ 144 w 144"/>
                      <a:gd name="T1" fmla="*/ 90 h 143"/>
                      <a:gd name="T2" fmla="*/ 144 w 144"/>
                      <a:gd name="T3" fmla="*/ 54 h 143"/>
                      <a:gd name="T4" fmla="*/ 130 w 144"/>
                      <a:gd name="T5" fmla="*/ 54 h 143"/>
                      <a:gd name="T6" fmla="*/ 126 w 144"/>
                      <a:gd name="T7" fmla="*/ 44 h 143"/>
                      <a:gd name="T8" fmla="*/ 135 w 144"/>
                      <a:gd name="T9" fmla="*/ 34 h 143"/>
                      <a:gd name="T10" fmla="*/ 110 w 144"/>
                      <a:gd name="T11" fmla="*/ 8 h 143"/>
                      <a:gd name="T12" fmla="*/ 100 w 144"/>
                      <a:gd name="T13" fmla="*/ 18 h 143"/>
                      <a:gd name="T14" fmla="*/ 90 w 144"/>
                      <a:gd name="T15" fmla="*/ 14 h 143"/>
                      <a:gd name="T16" fmla="*/ 90 w 144"/>
                      <a:gd name="T17" fmla="*/ 0 h 143"/>
                      <a:gd name="T18" fmla="*/ 54 w 144"/>
                      <a:gd name="T19" fmla="*/ 0 h 143"/>
                      <a:gd name="T20" fmla="*/ 54 w 144"/>
                      <a:gd name="T21" fmla="*/ 14 h 143"/>
                      <a:gd name="T22" fmla="*/ 44 w 144"/>
                      <a:gd name="T23" fmla="*/ 18 h 143"/>
                      <a:gd name="T24" fmla="*/ 34 w 144"/>
                      <a:gd name="T25" fmla="*/ 8 h 143"/>
                      <a:gd name="T26" fmla="*/ 9 w 144"/>
                      <a:gd name="T27" fmla="*/ 34 h 143"/>
                      <a:gd name="T28" fmla="*/ 18 w 144"/>
                      <a:gd name="T29" fmla="*/ 44 h 143"/>
                      <a:gd name="T30" fmla="*/ 14 w 144"/>
                      <a:gd name="T31" fmla="*/ 54 h 143"/>
                      <a:gd name="T32" fmla="*/ 0 w 144"/>
                      <a:gd name="T33" fmla="*/ 54 h 143"/>
                      <a:gd name="T34" fmla="*/ 0 w 144"/>
                      <a:gd name="T35" fmla="*/ 90 h 143"/>
                      <a:gd name="T36" fmla="*/ 14 w 144"/>
                      <a:gd name="T37" fmla="*/ 90 h 143"/>
                      <a:gd name="T38" fmla="*/ 18 w 144"/>
                      <a:gd name="T39" fmla="*/ 100 h 143"/>
                      <a:gd name="T40" fmla="*/ 9 w 144"/>
                      <a:gd name="T41" fmla="*/ 110 h 143"/>
                      <a:gd name="T42" fmla="*/ 34 w 144"/>
                      <a:gd name="T43" fmla="*/ 135 h 143"/>
                      <a:gd name="T44" fmla="*/ 44 w 144"/>
                      <a:gd name="T45" fmla="*/ 125 h 143"/>
                      <a:gd name="T46" fmla="*/ 54 w 144"/>
                      <a:gd name="T47" fmla="*/ 130 h 143"/>
                      <a:gd name="T48" fmla="*/ 54 w 144"/>
                      <a:gd name="T49" fmla="*/ 143 h 143"/>
                      <a:gd name="T50" fmla="*/ 90 w 144"/>
                      <a:gd name="T51" fmla="*/ 143 h 143"/>
                      <a:gd name="T52" fmla="*/ 90 w 144"/>
                      <a:gd name="T53" fmla="*/ 130 h 143"/>
                      <a:gd name="T54" fmla="*/ 100 w 144"/>
                      <a:gd name="T55" fmla="*/ 125 h 143"/>
                      <a:gd name="T56" fmla="*/ 110 w 144"/>
                      <a:gd name="T57" fmla="*/ 135 h 143"/>
                      <a:gd name="T58" fmla="*/ 135 w 144"/>
                      <a:gd name="T59" fmla="*/ 110 h 143"/>
                      <a:gd name="T60" fmla="*/ 126 w 144"/>
                      <a:gd name="T61" fmla="*/ 100 h 143"/>
                      <a:gd name="T62" fmla="*/ 130 w 144"/>
                      <a:gd name="T63" fmla="*/ 90 h 143"/>
                      <a:gd name="T64" fmla="*/ 144 w 144"/>
                      <a:gd name="T65" fmla="*/ 90 h 143"/>
                      <a:gd name="T66" fmla="*/ 72 w 144"/>
                      <a:gd name="T67" fmla="*/ 101 h 143"/>
                      <a:gd name="T68" fmla="*/ 43 w 144"/>
                      <a:gd name="T69" fmla="*/ 72 h 143"/>
                      <a:gd name="T70" fmla="*/ 72 w 144"/>
                      <a:gd name="T71" fmla="*/ 43 h 143"/>
                      <a:gd name="T72" fmla="*/ 101 w 144"/>
                      <a:gd name="T73" fmla="*/ 72 h 143"/>
                      <a:gd name="T74" fmla="*/ 72 w 144"/>
                      <a:gd name="T75" fmla="*/ 10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4" h="143">
                        <a:moveTo>
                          <a:pt x="144" y="90"/>
                        </a:moveTo>
                        <a:cubicBezTo>
                          <a:pt x="144" y="54"/>
                          <a:pt x="144" y="54"/>
                          <a:pt x="144" y="54"/>
                        </a:cubicBezTo>
                        <a:cubicBezTo>
                          <a:pt x="130" y="54"/>
                          <a:pt x="130" y="54"/>
                          <a:pt x="130" y="54"/>
                        </a:cubicBezTo>
                        <a:cubicBezTo>
                          <a:pt x="129" y="50"/>
                          <a:pt x="127" y="47"/>
                          <a:pt x="126" y="44"/>
                        </a:cubicBezTo>
                        <a:cubicBezTo>
                          <a:pt x="135" y="34"/>
                          <a:pt x="135" y="34"/>
                          <a:pt x="135" y="34"/>
                        </a:cubicBezTo>
                        <a:cubicBezTo>
                          <a:pt x="110" y="8"/>
                          <a:pt x="110" y="8"/>
                          <a:pt x="110" y="8"/>
                        </a:cubicBezTo>
                        <a:cubicBezTo>
                          <a:pt x="100" y="18"/>
                          <a:pt x="100" y="18"/>
                          <a:pt x="100" y="18"/>
                        </a:cubicBezTo>
                        <a:cubicBezTo>
                          <a:pt x="97" y="16"/>
                          <a:pt x="94" y="15"/>
                          <a:pt x="90" y="14"/>
                        </a:cubicBezTo>
                        <a:cubicBezTo>
                          <a:pt x="90" y="0"/>
                          <a:pt x="90" y="0"/>
                          <a:pt x="90" y="0"/>
                        </a:cubicBezTo>
                        <a:cubicBezTo>
                          <a:pt x="54" y="0"/>
                          <a:pt x="54" y="0"/>
                          <a:pt x="54" y="0"/>
                        </a:cubicBezTo>
                        <a:cubicBezTo>
                          <a:pt x="54" y="14"/>
                          <a:pt x="54" y="14"/>
                          <a:pt x="54" y="14"/>
                        </a:cubicBezTo>
                        <a:cubicBezTo>
                          <a:pt x="50" y="15"/>
                          <a:pt x="47" y="16"/>
                          <a:pt x="44" y="18"/>
                        </a:cubicBezTo>
                        <a:cubicBezTo>
                          <a:pt x="34" y="8"/>
                          <a:pt x="34" y="8"/>
                          <a:pt x="34" y="8"/>
                        </a:cubicBezTo>
                        <a:cubicBezTo>
                          <a:pt x="9" y="34"/>
                          <a:pt x="9" y="34"/>
                          <a:pt x="9" y="34"/>
                        </a:cubicBezTo>
                        <a:cubicBezTo>
                          <a:pt x="18" y="44"/>
                          <a:pt x="18" y="44"/>
                          <a:pt x="18" y="44"/>
                        </a:cubicBezTo>
                        <a:cubicBezTo>
                          <a:pt x="17" y="47"/>
                          <a:pt x="15" y="50"/>
                          <a:pt x="14" y="54"/>
                        </a:cubicBezTo>
                        <a:cubicBezTo>
                          <a:pt x="0" y="54"/>
                          <a:pt x="0" y="54"/>
                          <a:pt x="0" y="54"/>
                        </a:cubicBezTo>
                        <a:cubicBezTo>
                          <a:pt x="0" y="90"/>
                          <a:pt x="0" y="90"/>
                          <a:pt x="0" y="90"/>
                        </a:cubicBezTo>
                        <a:cubicBezTo>
                          <a:pt x="14" y="90"/>
                          <a:pt x="14" y="90"/>
                          <a:pt x="14" y="90"/>
                        </a:cubicBezTo>
                        <a:cubicBezTo>
                          <a:pt x="15" y="93"/>
                          <a:pt x="17" y="97"/>
                          <a:pt x="18" y="100"/>
                        </a:cubicBezTo>
                        <a:cubicBezTo>
                          <a:pt x="9" y="110"/>
                          <a:pt x="9" y="110"/>
                          <a:pt x="9" y="110"/>
                        </a:cubicBezTo>
                        <a:cubicBezTo>
                          <a:pt x="34" y="135"/>
                          <a:pt x="34" y="135"/>
                          <a:pt x="34" y="135"/>
                        </a:cubicBezTo>
                        <a:cubicBezTo>
                          <a:pt x="44" y="125"/>
                          <a:pt x="44" y="125"/>
                          <a:pt x="44" y="125"/>
                        </a:cubicBezTo>
                        <a:cubicBezTo>
                          <a:pt x="47" y="127"/>
                          <a:pt x="50" y="129"/>
                          <a:pt x="54" y="130"/>
                        </a:cubicBezTo>
                        <a:cubicBezTo>
                          <a:pt x="54" y="143"/>
                          <a:pt x="54" y="143"/>
                          <a:pt x="54" y="143"/>
                        </a:cubicBezTo>
                        <a:cubicBezTo>
                          <a:pt x="90" y="143"/>
                          <a:pt x="90" y="143"/>
                          <a:pt x="90" y="143"/>
                        </a:cubicBezTo>
                        <a:cubicBezTo>
                          <a:pt x="90" y="130"/>
                          <a:pt x="90" y="130"/>
                          <a:pt x="90" y="130"/>
                        </a:cubicBezTo>
                        <a:cubicBezTo>
                          <a:pt x="94" y="129"/>
                          <a:pt x="97" y="127"/>
                          <a:pt x="100" y="125"/>
                        </a:cubicBezTo>
                        <a:cubicBezTo>
                          <a:pt x="110" y="135"/>
                          <a:pt x="110" y="135"/>
                          <a:pt x="110" y="135"/>
                        </a:cubicBezTo>
                        <a:cubicBezTo>
                          <a:pt x="135" y="110"/>
                          <a:pt x="135" y="110"/>
                          <a:pt x="135" y="110"/>
                        </a:cubicBezTo>
                        <a:cubicBezTo>
                          <a:pt x="126" y="100"/>
                          <a:pt x="126" y="100"/>
                          <a:pt x="126" y="100"/>
                        </a:cubicBezTo>
                        <a:cubicBezTo>
                          <a:pt x="127" y="97"/>
                          <a:pt x="129" y="93"/>
                          <a:pt x="130" y="90"/>
                        </a:cubicBezTo>
                        <a:lnTo>
                          <a:pt x="144" y="90"/>
                        </a:lnTo>
                        <a:close/>
                        <a:moveTo>
                          <a:pt x="72" y="101"/>
                        </a:moveTo>
                        <a:cubicBezTo>
                          <a:pt x="56" y="101"/>
                          <a:pt x="43" y="88"/>
                          <a:pt x="43" y="72"/>
                        </a:cubicBezTo>
                        <a:cubicBezTo>
                          <a:pt x="43" y="56"/>
                          <a:pt x="56" y="43"/>
                          <a:pt x="72" y="43"/>
                        </a:cubicBezTo>
                        <a:cubicBezTo>
                          <a:pt x="88" y="43"/>
                          <a:pt x="101" y="56"/>
                          <a:pt x="101" y="72"/>
                        </a:cubicBezTo>
                        <a:cubicBezTo>
                          <a:pt x="101" y="88"/>
                          <a:pt x="88" y="101"/>
                          <a:pt x="72" y="101"/>
                        </a:cubicBezTo>
                        <a:close/>
                      </a:path>
                    </a:pathLst>
                  </a:custGeom>
                  <a:solidFill>
                    <a:srgbClr val="FA25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ïs1ïḑè">
                    <a:extLst>
                      <a:ext uri="{FF2B5EF4-FFF2-40B4-BE49-F238E27FC236}">
                        <a16:creationId xmlns:a16="http://schemas.microsoft.com/office/drawing/2014/main" id="{4282A168-C6FF-774C-B321-CFE1F5238B6B}"/>
                      </a:ext>
                    </a:extLst>
                  </p:cNvPr>
                  <p:cNvSpPr/>
                  <p:nvPr/>
                </p:nvSpPr>
                <p:spPr bwMode="auto">
                  <a:xfrm>
                    <a:off x="7597776" y="2740026"/>
                    <a:ext cx="527050" cy="527050"/>
                  </a:xfrm>
                  <a:custGeom>
                    <a:avLst/>
                    <a:gdLst>
                      <a:gd name="T0" fmla="*/ 137 w 137"/>
                      <a:gd name="T1" fmla="*/ 86 h 137"/>
                      <a:gd name="T2" fmla="*/ 137 w 137"/>
                      <a:gd name="T3" fmla="*/ 51 h 137"/>
                      <a:gd name="T4" fmla="*/ 124 w 137"/>
                      <a:gd name="T5" fmla="*/ 51 h 137"/>
                      <a:gd name="T6" fmla="*/ 120 w 137"/>
                      <a:gd name="T7" fmla="*/ 41 h 137"/>
                      <a:gd name="T8" fmla="*/ 129 w 137"/>
                      <a:gd name="T9" fmla="*/ 32 h 137"/>
                      <a:gd name="T10" fmla="*/ 105 w 137"/>
                      <a:gd name="T11" fmla="*/ 8 h 137"/>
                      <a:gd name="T12" fmla="*/ 95 w 137"/>
                      <a:gd name="T13" fmla="*/ 17 h 137"/>
                      <a:gd name="T14" fmla="*/ 86 w 137"/>
                      <a:gd name="T15" fmla="*/ 13 h 137"/>
                      <a:gd name="T16" fmla="*/ 86 w 137"/>
                      <a:gd name="T17" fmla="*/ 0 h 137"/>
                      <a:gd name="T18" fmla="*/ 51 w 137"/>
                      <a:gd name="T19" fmla="*/ 0 h 137"/>
                      <a:gd name="T20" fmla="*/ 51 w 137"/>
                      <a:gd name="T21" fmla="*/ 13 h 137"/>
                      <a:gd name="T22" fmla="*/ 41 w 137"/>
                      <a:gd name="T23" fmla="*/ 17 h 137"/>
                      <a:gd name="T24" fmla="*/ 32 w 137"/>
                      <a:gd name="T25" fmla="*/ 8 h 137"/>
                      <a:gd name="T26" fmla="*/ 8 w 137"/>
                      <a:gd name="T27" fmla="*/ 32 h 137"/>
                      <a:gd name="T28" fmla="*/ 17 w 137"/>
                      <a:gd name="T29" fmla="*/ 41 h 137"/>
                      <a:gd name="T30" fmla="*/ 13 w 137"/>
                      <a:gd name="T31" fmla="*/ 51 h 137"/>
                      <a:gd name="T32" fmla="*/ 0 w 137"/>
                      <a:gd name="T33" fmla="*/ 51 h 137"/>
                      <a:gd name="T34" fmla="*/ 0 w 137"/>
                      <a:gd name="T35" fmla="*/ 86 h 137"/>
                      <a:gd name="T36" fmla="*/ 13 w 137"/>
                      <a:gd name="T37" fmla="*/ 86 h 137"/>
                      <a:gd name="T38" fmla="*/ 17 w 137"/>
                      <a:gd name="T39" fmla="*/ 95 h 137"/>
                      <a:gd name="T40" fmla="*/ 8 w 137"/>
                      <a:gd name="T41" fmla="*/ 105 h 137"/>
                      <a:gd name="T42" fmla="*/ 32 w 137"/>
                      <a:gd name="T43" fmla="*/ 129 h 137"/>
                      <a:gd name="T44" fmla="*/ 41 w 137"/>
                      <a:gd name="T45" fmla="*/ 120 h 137"/>
                      <a:gd name="T46" fmla="*/ 51 w 137"/>
                      <a:gd name="T47" fmla="*/ 124 h 137"/>
                      <a:gd name="T48" fmla="*/ 51 w 137"/>
                      <a:gd name="T49" fmla="*/ 137 h 137"/>
                      <a:gd name="T50" fmla="*/ 86 w 137"/>
                      <a:gd name="T51" fmla="*/ 137 h 137"/>
                      <a:gd name="T52" fmla="*/ 86 w 137"/>
                      <a:gd name="T53" fmla="*/ 124 h 137"/>
                      <a:gd name="T54" fmla="*/ 95 w 137"/>
                      <a:gd name="T55" fmla="*/ 120 h 137"/>
                      <a:gd name="T56" fmla="*/ 105 w 137"/>
                      <a:gd name="T57" fmla="*/ 129 h 137"/>
                      <a:gd name="T58" fmla="*/ 129 w 137"/>
                      <a:gd name="T59" fmla="*/ 105 h 137"/>
                      <a:gd name="T60" fmla="*/ 120 w 137"/>
                      <a:gd name="T61" fmla="*/ 95 h 137"/>
                      <a:gd name="T62" fmla="*/ 124 w 137"/>
                      <a:gd name="T63" fmla="*/ 86 h 137"/>
                      <a:gd name="T64" fmla="*/ 137 w 137"/>
                      <a:gd name="T65" fmla="*/ 86 h 137"/>
                      <a:gd name="T66" fmla="*/ 68 w 137"/>
                      <a:gd name="T67" fmla="*/ 96 h 137"/>
                      <a:gd name="T68" fmla="*/ 40 w 137"/>
                      <a:gd name="T69" fmla="*/ 68 h 137"/>
                      <a:gd name="T70" fmla="*/ 68 w 137"/>
                      <a:gd name="T71" fmla="*/ 40 h 137"/>
                      <a:gd name="T72" fmla="*/ 96 w 137"/>
                      <a:gd name="T73" fmla="*/ 68 h 137"/>
                      <a:gd name="T74" fmla="*/ 68 w 137"/>
                      <a:gd name="T75" fmla="*/ 9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 h="137">
                        <a:moveTo>
                          <a:pt x="137" y="86"/>
                        </a:moveTo>
                        <a:cubicBezTo>
                          <a:pt x="137" y="51"/>
                          <a:pt x="137" y="51"/>
                          <a:pt x="137" y="51"/>
                        </a:cubicBezTo>
                        <a:cubicBezTo>
                          <a:pt x="124" y="51"/>
                          <a:pt x="124" y="51"/>
                          <a:pt x="124" y="51"/>
                        </a:cubicBezTo>
                        <a:cubicBezTo>
                          <a:pt x="123" y="48"/>
                          <a:pt x="121" y="44"/>
                          <a:pt x="120" y="41"/>
                        </a:cubicBezTo>
                        <a:cubicBezTo>
                          <a:pt x="129" y="32"/>
                          <a:pt x="129" y="32"/>
                          <a:pt x="129" y="32"/>
                        </a:cubicBezTo>
                        <a:cubicBezTo>
                          <a:pt x="105" y="8"/>
                          <a:pt x="105" y="8"/>
                          <a:pt x="105" y="8"/>
                        </a:cubicBezTo>
                        <a:cubicBezTo>
                          <a:pt x="95" y="17"/>
                          <a:pt x="95" y="17"/>
                          <a:pt x="95" y="17"/>
                        </a:cubicBezTo>
                        <a:cubicBezTo>
                          <a:pt x="92" y="15"/>
                          <a:pt x="89" y="14"/>
                          <a:pt x="86" y="13"/>
                        </a:cubicBezTo>
                        <a:cubicBezTo>
                          <a:pt x="86" y="0"/>
                          <a:pt x="86" y="0"/>
                          <a:pt x="86" y="0"/>
                        </a:cubicBezTo>
                        <a:cubicBezTo>
                          <a:pt x="51" y="0"/>
                          <a:pt x="51" y="0"/>
                          <a:pt x="51" y="0"/>
                        </a:cubicBezTo>
                        <a:cubicBezTo>
                          <a:pt x="51" y="13"/>
                          <a:pt x="51" y="13"/>
                          <a:pt x="51" y="13"/>
                        </a:cubicBezTo>
                        <a:cubicBezTo>
                          <a:pt x="48" y="14"/>
                          <a:pt x="44" y="15"/>
                          <a:pt x="41" y="17"/>
                        </a:cubicBezTo>
                        <a:cubicBezTo>
                          <a:pt x="32" y="8"/>
                          <a:pt x="32" y="8"/>
                          <a:pt x="32" y="8"/>
                        </a:cubicBezTo>
                        <a:cubicBezTo>
                          <a:pt x="8" y="32"/>
                          <a:pt x="8" y="32"/>
                          <a:pt x="8" y="32"/>
                        </a:cubicBezTo>
                        <a:cubicBezTo>
                          <a:pt x="17" y="41"/>
                          <a:pt x="17" y="41"/>
                          <a:pt x="17" y="41"/>
                        </a:cubicBezTo>
                        <a:cubicBezTo>
                          <a:pt x="15" y="44"/>
                          <a:pt x="14" y="48"/>
                          <a:pt x="13" y="51"/>
                        </a:cubicBezTo>
                        <a:cubicBezTo>
                          <a:pt x="0" y="51"/>
                          <a:pt x="0" y="51"/>
                          <a:pt x="0" y="51"/>
                        </a:cubicBezTo>
                        <a:cubicBezTo>
                          <a:pt x="0" y="86"/>
                          <a:pt x="0" y="86"/>
                          <a:pt x="0" y="86"/>
                        </a:cubicBezTo>
                        <a:cubicBezTo>
                          <a:pt x="13" y="86"/>
                          <a:pt x="13" y="86"/>
                          <a:pt x="13" y="86"/>
                        </a:cubicBezTo>
                        <a:cubicBezTo>
                          <a:pt x="14" y="89"/>
                          <a:pt x="15" y="92"/>
                          <a:pt x="17" y="95"/>
                        </a:cubicBezTo>
                        <a:cubicBezTo>
                          <a:pt x="8" y="105"/>
                          <a:pt x="8" y="105"/>
                          <a:pt x="8" y="105"/>
                        </a:cubicBezTo>
                        <a:cubicBezTo>
                          <a:pt x="32" y="129"/>
                          <a:pt x="32" y="129"/>
                          <a:pt x="32" y="129"/>
                        </a:cubicBezTo>
                        <a:cubicBezTo>
                          <a:pt x="41" y="120"/>
                          <a:pt x="41" y="120"/>
                          <a:pt x="41" y="120"/>
                        </a:cubicBezTo>
                        <a:cubicBezTo>
                          <a:pt x="44" y="121"/>
                          <a:pt x="48" y="123"/>
                          <a:pt x="51" y="124"/>
                        </a:cubicBezTo>
                        <a:cubicBezTo>
                          <a:pt x="51" y="137"/>
                          <a:pt x="51" y="137"/>
                          <a:pt x="51" y="137"/>
                        </a:cubicBezTo>
                        <a:cubicBezTo>
                          <a:pt x="86" y="137"/>
                          <a:pt x="86" y="137"/>
                          <a:pt x="86" y="137"/>
                        </a:cubicBezTo>
                        <a:cubicBezTo>
                          <a:pt x="86" y="124"/>
                          <a:pt x="86" y="124"/>
                          <a:pt x="86" y="124"/>
                        </a:cubicBezTo>
                        <a:cubicBezTo>
                          <a:pt x="89" y="123"/>
                          <a:pt x="92" y="121"/>
                          <a:pt x="95" y="120"/>
                        </a:cubicBezTo>
                        <a:cubicBezTo>
                          <a:pt x="105" y="129"/>
                          <a:pt x="105" y="129"/>
                          <a:pt x="105" y="129"/>
                        </a:cubicBezTo>
                        <a:cubicBezTo>
                          <a:pt x="129" y="105"/>
                          <a:pt x="129" y="105"/>
                          <a:pt x="129" y="105"/>
                        </a:cubicBezTo>
                        <a:cubicBezTo>
                          <a:pt x="120" y="95"/>
                          <a:pt x="120" y="95"/>
                          <a:pt x="120" y="95"/>
                        </a:cubicBezTo>
                        <a:cubicBezTo>
                          <a:pt x="121" y="92"/>
                          <a:pt x="123" y="89"/>
                          <a:pt x="124" y="86"/>
                        </a:cubicBezTo>
                        <a:lnTo>
                          <a:pt x="137" y="86"/>
                        </a:lnTo>
                        <a:close/>
                        <a:moveTo>
                          <a:pt x="68" y="96"/>
                        </a:moveTo>
                        <a:cubicBezTo>
                          <a:pt x="53" y="96"/>
                          <a:pt x="40" y="84"/>
                          <a:pt x="40" y="68"/>
                        </a:cubicBezTo>
                        <a:cubicBezTo>
                          <a:pt x="40" y="53"/>
                          <a:pt x="53" y="40"/>
                          <a:pt x="68" y="40"/>
                        </a:cubicBezTo>
                        <a:cubicBezTo>
                          <a:pt x="84" y="40"/>
                          <a:pt x="96" y="53"/>
                          <a:pt x="96" y="68"/>
                        </a:cubicBezTo>
                        <a:cubicBezTo>
                          <a:pt x="96" y="84"/>
                          <a:pt x="84" y="96"/>
                          <a:pt x="68" y="96"/>
                        </a:cubicBezTo>
                        <a:close/>
                      </a:path>
                    </a:pathLst>
                  </a:custGeom>
                  <a:solidFill>
                    <a:srgbClr val="8F7A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śḻiḋê">
                    <a:extLst>
                      <a:ext uri="{FF2B5EF4-FFF2-40B4-BE49-F238E27FC236}">
                        <a16:creationId xmlns:a16="http://schemas.microsoft.com/office/drawing/2014/main" id="{8F8E71B5-B899-7C4A-AF5D-F1BC6E760C31}"/>
                      </a:ext>
                    </a:extLst>
                  </p:cNvPr>
                  <p:cNvSpPr/>
                  <p:nvPr/>
                </p:nvSpPr>
                <p:spPr bwMode="auto">
                  <a:xfrm>
                    <a:off x="4383088" y="1879601"/>
                    <a:ext cx="1643063" cy="568325"/>
                  </a:xfrm>
                  <a:prstGeom prst="rect">
                    <a:avLst/>
                  </a:prstGeom>
                  <a:solidFill>
                    <a:srgbClr val="DCD7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6" name="ïslïḍè">
                    <a:extLst>
                      <a:ext uri="{FF2B5EF4-FFF2-40B4-BE49-F238E27FC236}">
                        <a16:creationId xmlns:a16="http://schemas.microsoft.com/office/drawing/2014/main" id="{6A325F86-E787-5642-AEFF-2F077635AA84}"/>
                      </a:ext>
                    </a:extLst>
                  </p:cNvPr>
                  <p:cNvSpPr/>
                  <p:nvPr/>
                </p:nvSpPr>
                <p:spPr bwMode="auto">
                  <a:xfrm>
                    <a:off x="4383088" y="1879601"/>
                    <a:ext cx="1643063"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7" name="işľïḓè">
                    <a:extLst>
                      <a:ext uri="{FF2B5EF4-FFF2-40B4-BE49-F238E27FC236}">
                        <a16:creationId xmlns:a16="http://schemas.microsoft.com/office/drawing/2014/main" id="{BE96B998-F32E-074D-8E19-876513D01995}"/>
                      </a:ext>
                    </a:extLst>
                  </p:cNvPr>
                  <p:cNvSpPr/>
                  <p:nvPr/>
                </p:nvSpPr>
                <p:spPr bwMode="auto">
                  <a:xfrm>
                    <a:off x="4552951" y="2263776"/>
                    <a:ext cx="1304925" cy="38100"/>
                  </a:xfrm>
                  <a:custGeom>
                    <a:avLst/>
                    <a:gdLst>
                      <a:gd name="T0" fmla="*/ 339 w 339"/>
                      <a:gd name="T1" fmla="*/ 0 h 10"/>
                      <a:gd name="T2" fmla="*/ 0 w 339"/>
                      <a:gd name="T3" fmla="*/ 0 h 10"/>
                      <a:gd name="T4" fmla="*/ 0 w 339"/>
                      <a:gd name="T5" fmla="*/ 10 h 10"/>
                      <a:gd name="T6" fmla="*/ 200 w 339"/>
                      <a:gd name="T7" fmla="*/ 10 h 10"/>
                      <a:gd name="T8" fmla="*/ 240 w 339"/>
                      <a:gd name="T9" fmla="*/ 6 h 10"/>
                      <a:gd name="T10" fmla="*/ 279 w 339"/>
                      <a:gd name="T11" fmla="*/ 10 h 10"/>
                      <a:gd name="T12" fmla="*/ 339 w 339"/>
                      <a:gd name="T13" fmla="*/ 10 h 10"/>
                      <a:gd name="T14" fmla="*/ 339 w 339"/>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10">
                        <a:moveTo>
                          <a:pt x="339" y="0"/>
                        </a:moveTo>
                        <a:cubicBezTo>
                          <a:pt x="0" y="0"/>
                          <a:pt x="0" y="0"/>
                          <a:pt x="0" y="0"/>
                        </a:cubicBezTo>
                        <a:cubicBezTo>
                          <a:pt x="0" y="10"/>
                          <a:pt x="0" y="10"/>
                          <a:pt x="0" y="10"/>
                        </a:cubicBezTo>
                        <a:cubicBezTo>
                          <a:pt x="200" y="10"/>
                          <a:pt x="200" y="10"/>
                          <a:pt x="200" y="10"/>
                        </a:cubicBezTo>
                        <a:cubicBezTo>
                          <a:pt x="213" y="7"/>
                          <a:pt x="226" y="6"/>
                          <a:pt x="240" y="6"/>
                        </a:cubicBezTo>
                        <a:cubicBezTo>
                          <a:pt x="253" y="6"/>
                          <a:pt x="266" y="7"/>
                          <a:pt x="279" y="10"/>
                        </a:cubicBezTo>
                        <a:cubicBezTo>
                          <a:pt x="339" y="10"/>
                          <a:pt x="339" y="10"/>
                          <a:pt x="339" y="10"/>
                        </a:cubicBezTo>
                        <a:cubicBezTo>
                          <a:pt x="339" y="0"/>
                          <a:pt x="339" y="0"/>
                          <a:pt x="339" y="0"/>
                        </a:cubicBezTo>
                      </a:path>
                    </a:pathLst>
                  </a:custGeom>
                  <a:solidFill>
                    <a:srgbClr val="F1E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śḷiḑè">
                    <a:extLst>
                      <a:ext uri="{FF2B5EF4-FFF2-40B4-BE49-F238E27FC236}">
                        <a16:creationId xmlns:a16="http://schemas.microsoft.com/office/drawing/2014/main" id="{A5FD53E0-5DF1-044F-98C0-BCD091EE1739}"/>
                      </a:ext>
                    </a:extLst>
                  </p:cNvPr>
                  <p:cNvSpPr/>
                  <p:nvPr/>
                </p:nvSpPr>
                <p:spPr bwMode="auto">
                  <a:xfrm>
                    <a:off x="4552951" y="2147888"/>
                    <a:ext cx="1304925" cy="39688"/>
                  </a:xfrm>
                  <a:prstGeom prst="rect">
                    <a:avLst/>
                  </a:prstGeom>
                  <a:solidFill>
                    <a:srgbClr val="F1E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99" name="íŝľíḑè">
                    <a:extLst>
                      <a:ext uri="{FF2B5EF4-FFF2-40B4-BE49-F238E27FC236}">
                        <a16:creationId xmlns:a16="http://schemas.microsoft.com/office/drawing/2014/main" id="{71C2450E-FC5D-8E4C-B4F4-E08BEC99F5B3}"/>
                      </a:ext>
                    </a:extLst>
                  </p:cNvPr>
                  <p:cNvSpPr/>
                  <p:nvPr/>
                </p:nvSpPr>
                <p:spPr bwMode="auto">
                  <a:xfrm>
                    <a:off x="4552951" y="2147888"/>
                    <a:ext cx="130492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0" name="îṡḷïḑe">
                    <a:extLst>
                      <a:ext uri="{FF2B5EF4-FFF2-40B4-BE49-F238E27FC236}">
                        <a16:creationId xmlns:a16="http://schemas.microsoft.com/office/drawing/2014/main" id="{2F16B707-6D47-5E43-A34A-34D724AA7BE4}"/>
                      </a:ext>
                    </a:extLst>
                  </p:cNvPr>
                  <p:cNvSpPr/>
                  <p:nvPr/>
                </p:nvSpPr>
                <p:spPr bwMode="auto">
                  <a:xfrm>
                    <a:off x="4552951" y="2033588"/>
                    <a:ext cx="1304925" cy="38100"/>
                  </a:xfrm>
                  <a:prstGeom prst="rect">
                    <a:avLst/>
                  </a:prstGeom>
                  <a:solidFill>
                    <a:srgbClr val="F1E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1" name="iṣ1iḑé">
                    <a:extLst>
                      <a:ext uri="{FF2B5EF4-FFF2-40B4-BE49-F238E27FC236}">
                        <a16:creationId xmlns:a16="http://schemas.microsoft.com/office/drawing/2014/main" id="{795E827D-0595-1C46-AAA8-B9A905440820}"/>
                      </a:ext>
                    </a:extLst>
                  </p:cNvPr>
                  <p:cNvSpPr/>
                  <p:nvPr/>
                </p:nvSpPr>
                <p:spPr bwMode="auto">
                  <a:xfrm>
                    <a:off x="4552951" y="2033588"/>
                    <a:ext cx="1304925"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02" name="íSľîḑê">
                    <a:extLst>
                      <a:ext uri="{FF2B5EF4-FFF2-40B4-BE49-F238E27FC236}">
                        <a16:creationId xmlns:a16="http://schemas.microsoft.com/office/drawing/2014/main" id="{BD5E8CE0-E894-EA46-A98B-88F59873994A}"/>
                      </a:ext>
                    </a:extLst>
                  </p:cNvPr>
                  <p:cNvSpPr/>
                  <p:nvPr/>
                </p:nvSpPr>
                <p:spPr bwMode="auto">
                  <a:xfrm>
                    <a:off x="4787901" y="2341563"/>
                    <a:ext cx="1631950" cy="2306638"/>
                  </a:xfrm>
                  <a:custGeom>
                    <a:avLst/>
                    <a:gdLst>
                      <a:gd name="T0" fmla="*/ 402 w 424"/>
                      <a:gd name="T1" fmla="*/ 506 h 600"/>
                      <a:gd name="T2" fmla="*/ 395 w 424"/>
                      <a:gd name="T3" fmla="*/ 508 h 600"/>
                      <a:gd name="T4" fmla="*/ 394 w 424"/>
                      <a:gd name="T5" fmla="*/ 495 h 600"/>
                      <a:gd name="T6" fmla="*/ 419 w 424"/>
                      <a:gd name="T7" fmla="*/ 487 h 600"/>
                      <a:gd name="T8" fmla="*/ 408 w 424"/>
                      <a:gd name="T9" fmla="*/ 457 h 600"/>
                      <a:gd name="T10" fmla="*/ 392 w 424"/>
                      <a:gd name="T11" fmla="*/ 463 h 600"/>
                      <a:gd name="T12" fmla="*/ 391 w 424"/>
                      <a:gd name="T13" fmla="*/ 452 h 600"/>
                      <a:gd name="T14" fmla="*/ 417 w 424"/>
                      <a:gd name="T15" fmla="*/ 443 h 600"/>
                      <a:gd name="T16" fmla="*/ 407 w 424"/>
                      <a:gd name="T17" fmla="*/ 414 h 600"/>
                      <a:gd name="T18" fmla="*/ 388 w 424"/>
                      <a:gd name="T19" fmla="*/ 420 h 600"/>
                      <a:gd name="T20" fmla="*/ 380 w 424"/>
                      <a:gd name="T21" fmla="*/ 399 h 600"/>
                      <a:gd name="T22" fmla="*/ 387 w 424"/>
                      <a:gd name="T23" fmla="*/ 326 h 600"/>
                      <a:gd name="T24" fmla="*/ 404 w 424"/>
                      <a:gd name="T25" fmla="*/ 160 h 600"/>
                      <a:gd name="T26" fmla="*/ 139 w 424"/>
                      <a:gd name="T27" fmla="*/ 45 h 600"/>
                      <a:gd name="T28" fmla="*/ 28 w 424"/>
                      <a:gd name="T29" fmla="*/ 280 h 600"/>
                      <a:gd name="T30" fmla="*/ 148 w 424"/>
                      <a:gd name="T31" fmla="*/ 409 h 600"/>
                      <a:gd name="T32" fmla="*/ 199 w 424"/>
                      <a:gd name="T33" fmla="*/ 461 h 600"/>
                      <a:gd name="T34" fmla="*/ 207 w 424"/>
                      <a:gd name="T35" fmla="*/ 483 h 600"/>
                      <a:gd name="T36" fmla="*/ 188 w 424"/>
                      <a:gd name="T37" fmla="*/ 490 h 600"/>
                      <a:gd name="T38" fmla="*/ 198 w 424"/>
                      <a:gd name="T39" fmla="*/ 519 h 600"/>
                      <a:gd name="T40" fmla="*/ 224 w 424"/>
                      <a:gd name="T41" fmla="*/ 510 h 600"/>
                      <a:gd name="T42" fmla="*/ 230 w 424"/>
                      <a:gd name="T43" fmla="*/ 519 h 600"/>
                      <a:gd name="T44" fmla="*/ 214 w 424"/>
                      <a:gd name="T45" fmla="*/ 525 h 600"/>
                      <a:gd name="T46" fmla="*/ 224 w 424"/>
                      <a:gd name="T47" fmla="*/ 555 h 600"/>
                      <a:gd name="T48" fmla="*/ 248 w 424"/>
                      <a:gd name="T49" fmla="*/ 546 h 600"/>
                      <a:gd name="T50" fmla="*/ 256 w 424"/>
                      <a:gd name="T51" fmla="*/ 557 h 600"/>
                      <a:gd name="T52" fmla="*/ 249 w 424"/>
                      <a:gd name="T53" fmla="*/ 559 h 600"/>
                      <a:gd name="T54" fmla="*/ 259 w 424"/>
                      <a:gd name="T55" fmla="*/ 589 h 600"/>
                      <a:gd name="T56" fmla="*/ 274 w 424"/>
                      <a:gd name="T57" fmla="*/ 584 h 600"/>
                      <a:gd name="T58" fmla="*/ 285 w 424"/>
                      <a:gd name="T59" fmla="*/ 600 h 600"/>
                      <a:gd name="T60" fmla="*/ 399 w 424"/>
                      <a:gd name="T61" fmla="*/ 560 h 600"/>
                      <a:gd name="T62" fmla="*/ 397 w 424"/>
                      <a:gd name="T63" fmla="*/ 541 h 600"/>
                      <a:gd name="T64" fmla="*/ 413 w 424"/>
                      <a:gd name="T65" fmla="*/ 535 h 600"/>
                      <a:gd name="T66" fmla="*/ 402 w 424"/>
                      <a:gd name="T67" fmla="*/ 50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4" h="600">
                        <a:moveTo>
                          <a:pt x="402" y="506"/>
                        </a:moveTo>
                        <a:cubicBezTo>
                          <a:pt x="395" y="508"/>
                          <a:pt x="395" y="508"/>
                          <a:pt x="395" y="508"/>
                        </a:cubicBezTo>
                        <a:cubicBezTo>
                          <a:pt x="394" y="495"/>
                          <a:pt x="394" y="495"/>
                          <a:pt x="394" y="495"/>
                        </a:cubicBezTo>
                        <a:cubicBezTo>
                          <a:pt x="419" y="487"/>
                          <a:pt x="419" y="487"/>
                          <a:pt x="419" y="487"/>
                        </a:cubicBezTo>
                        <a:cubicBezTo>
                          <a:pt x="408" y="457"/>
                          <a:pt x="408" y="457"/>
                          <a:pt x="408" y="457"/>
                        </a:cubicBezTo>
                        <a:cubicBezTo>
                          <a:pt x="392" y="463"/>
                          <a:pt x="392" y="463"/>
                          <a:pt x="392" y="463"/>
                        </a:cubicBezTo>
                        <a:cubicBezTo>
                          <a:pt x="391" y="452"/>
                          <a:pt x="391" y="452"/>
                          <a:pt x="391" y="452"/>
                        </a:cubicBezTo>
                        <a:cubicBezTo>
                          <a:pt x="417" y="443"/>
                          <a:pt x="417" y="443"/>
                          <a:pt x="417" y="443"/>
                        </a:cubicBezTo>
                        <a:cubicBezTo>
                          <a:pt x="407" y="414"/>
                          <a:pt x="407" y="414"/>
                          <a:pt x="407" y="414"/>
                        </a:cubicBezTo>
                        <a:cubicBezTo>
                          <a:pt x="388" y="420"/>
                          <a:pt x="388" y="420"/>
                          <a:pt x="388" y="420"/>
                        </a:cubicBezTo>
                        <a:cubicBezTo>
                          <a:pt x="380" y="399"/>
                          <a:pt x="380" y="399"/>
                          <a:pt x="380" y="399"/>
                        </a:cubicBezTo>
                        <a:cubicBezTo>
                          <a:pt x="372" y="375"/>
                          <a:pt x="374" y="348"/>
                          <a:pt x="387" y="326"/>
                        </a:cubicBezTo>
                        <a:cubicBezTo>
                          <a:pt x="416" y="278"/>
                          <a:pt x="424" y="218"/>
                          <a:pt x="404" y="160"/>
                        </a:cubicBezTo>
                        <a:cubicBezTo>
                          <a:pt x="366" y="54"/>
                          <a:pt x="245" y="0"/>
                          <a:pt x="139" y="45"/>
                        </a:cubicBezTo>
                        <a:cubicBezTo>
                          <a:pt x="48" y="84"/>
                          <a:pt x="0" y="186"/>
                          <a:pt x="28" y="280"/>
                        </a:cubicBezTo>
                        <a:cubicBezTo>
                          <a:pt x="46" y="342"/>
                          <a:pt x="92" y="388"/>
                          <a:pt x="148" y="409"/>
                        </a:cubicBezTo>
                        <a:cubicBezTo>
                          <a:pt x="172" y="418"/>
                          <a:pt x="190" y="437"/>
                          <a:pt x="199" y="461"/>
                        </a:cubicBezTo>
                        <a:cubicBezTo>
                          <a:pt x="207" y="483"/>
                          <a:pt x="207" y="483"/>
                          <a:pt x="207" y="483"/>
                        </a:cubicBezTo>
                        <a:cubicBezTo>
                          <a:pt x="188" y="490"/>
                          <a:pt x="188" y="490"/>
                          <a:pt x="188" y="490"/>
                        </a:cubicBezTo>
                        <a:cubicBezTo>
                          <a:pt x="198" y="519"/>
                          <a:pt x="198" y="519"/>
                          <a:pt x="198" y="519"/>
                        </a:cubicBezTo>
                        <a:cubicBezTo>
                          <a:pt x="224" y="510"/>
                          <a:pt x="224" y="510"/>
                          <a:pt x="224" y="510"/>
                        </a:cubicBezTo>
                        <a:cubicBezTo>
                          <a:pt x="230" y="519"/>
                          <a:pt x="230" y="519"/>
                          <a:pt x="230" y="519"/>
                        </a:cubicBezTo>
                        <a:cubicBezTo>
                          <a:pt x="214" y="525"/>
                          <a:pt x="214" y="525"/>
                          <a:pt x="214" y="525"/>
                        </a:cubicBezTo>
                        <a:cubicBezTo>
                          <a:pt x="224" y="555"/>
                          <a:pt x="224" y="555"/>
                          <a:pt x="224" y="555"/>
                        </a:cubicBezTo>
                        <a:cubicBezTo>
                          <a:pt x="248" y="546"/>
                          <a:pt x="248" y="546"/>
                          <a:pt x="248" y="546"/>
                        </a:cubicBezTo>
                        <a:cubicBezTo>
                          <a:pt x="256" y="557"/>
                          <a:pt x="256" y="557"/>
                          <a:pt x="256" y="557"/>
                        </a:cubicBezTo>
                        <a:cubicBezTo>
                          <a:pt x="249" y="559"/>
                          <a:pt x="249" y="559"/>
                          <a:pt x="249" y="559"/>
                        </a:cubicBezTo>
                        <a:cubicBezTo>
                          <a:pt x="259" y="589"/>
                          <a:pt x="259" y="589"/>
                          <a:pt x="259" y="589"/>
                        </a:cubicBezTo>
                        <a:cubicBezTo>
                          <a:pt x="274" y="584"/>
                          <a:pt x="274" y="584"/>
                          <a:pt x="274" y="584"/>
                        </a:cubicBezTo>
                        <a:cubicBezTo>
                          <a:pt x="285" y="600"/>
                          <a:pt x="285" y="600"/>
                          <a:pt x="285" y="600"/>
                        </a:cubicBezTo>
                        <a:cubicBezTo>
                          <a:pt x="399" y="560"/>
                          <a:pt x="399" y="560"/>
                          <a:pt x="399" y="560"/>
                        </a:cubicBezTo>
                        <a:cubicBezTo>
                          <a:pt x="397" y="541"/>
                          <a:pt x="397" y="541"/>
                          <a:pt x="397" y="541"/>
                        </a:cubicBezTo>
                        <a:cubicBezTo>
                          <a:pt x="413" y="535"/>
                          <a:pt x="413" y="535"/>
                          <a:pt x="413" y="535"/>
                        </a:cubicBezTo>
                        <a:cubicBezTo>
                          <a:pt x="402" y="506"/>
                          <a:pt x="402" y="506"/>
                          <a:pt x="402" y="506"/>
                        </a:cubicBezTo>
                      </a:path>
                    </a:pathLst>
                  </a:custGeom>
                  <a:solidFill>
                    <a:srgbClr val="7A5C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ṧľîḋè">
                    <a:extLst>
                      <a:ext uri="{FF2B5EF4-FFF2-40B4-BE49-F238E27FC236}">
                        <a16:creationId xmlns:a16="http://schemas.microsoft.com/office/drawing/2014/main" id="{EEE01427-E9DF-034F-AFB6-E0A1355AFF50}"/>
                      </a:ext>
                    </a:extLst>
                  </p:cNvPr>
                  <p:cNvSpPr/>
                  <p:nvPr/>
                </p:nvSpPr>
                <p:spPr bwMode="auto">
                  <a:xfrm>
                    <a:off x="4637088" y="2174876"/>
                    <a:ext cx="1631950" cy="1889125"/>
                  </a:xfrm>
                  <a:custGeom>
                    <a:avLst/>
                    <a:gdLst>
                      <a:gd name="T0" fmla="*/ 404 w 424"/>
                      <a:gd name="T1" fmla="*/ 160 h 491"/>
                      <a:gd name="T2" fmla="*/ 139 w 424"/>
                      <a:gd name="T3" fmla="*/ 45 h 491"/>
                      <a:gd name="T4" fmla="*/ 28 w 424"/>
                      <a:gd name="T5" fmla="*/ 280 h 491"/>
                      <a:gd name="T6" fmla="*/ 148 w 424"/>
                      <a:gd name="T7" fmla="*/ 409 h 491"/>
                      <a:gd name="T8" fmla="*/ 199 w 424"/>
                      <a:gd name="T9" fmla="*/ 461 h 491"/>
                      <a:gd name="T10" fmla="*/ 209 w 424"/>
                      <a:gd name="T11" fmla="*/ 491 h 491"/>
                      <a:gd name="T12" fmla="*/ 390 w 424"/>
                      <a:gd name="T13" fmla="*/ 427 h 491"/>
                      <a:gd name="T14" fmla="*/ 380 w 424"/>
                      <a:gd name="T15" fmla="*/ 399 h 491"/>
                      <a:gd name="T16" fmla="*/ 387 w 424"/>
                      <a:gd name="T17" fmla="*/ 326 h 491"/>
                      <a:gd name="T18" fmla="*/ 404 w 424"/>
                      <a:gd name="T19" fmla="*/ 16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91">
                        <a:moveTo>
                          <a:pt x="404" y="160"/>
                        </a:moveTo>
                        <a:cubicBezTo>
                          <a:pt x="366" y="54"/>
                          <a:pt x="245" y="0"/>
                          <a:pt x="139" y="45"/>
                        </a:cubicBezTo>
                        <a:cubicBezTo>
                          <a:pt x="48" y="84"/>
                          <a:pt x="0" y="186"/>
                          <a:pt x="28" y="280"/>
                        </a:cubicBezTo>
                        <a:cubicBezTo>
                          <a:pt x="46" y="343"/>
                          <a:pt x="92" y="388"/>
                          <a:pt x="148" y="409"/>
                        </a:cubicBezTo>
                        <a:cubicBezTo>
                          <a:pt x="172" y="418"/>
                          <a:pt x="191" y="437"/>
                          <a:pt x="199" y="461"/>
                        </a:cubicBezTo>
                        <a:cubicBezTo>
                          <a:pt x="209" y="491"/>
                          <a:pt x="209" y="491"/>
                          <a:pt x="209" y="491"/>
                        </a:cubicBezTo>
                        <a:cubicBezTo>
                          <a:pt x="390" y="427"/>
                          <a:pt x="390" y="427"/>
                          <a:pt x="390" y="427"/>
                        </a:cubicBezTo>
                        <a:cubicBezTo>
                          <a:pt x="380" y="399"/>
                          <a:pt x="380" y="399"/>
                          <a:pt x="380" y="399"/>
                        </a:cubicBezTo>
                        <a:cubicBezTo>
                          <a:pt x="372" y="375"/>
                          <a:pt x="374" y="348"/>
                          <a:pt x="387" y="326"/>
                        </a:cubicBezTo>
                        <a:cubicBezTo>
                          <a:pt x="416" y="278"/>
                          <a:pt x="424" y="218"/>
                          <a:pt x="404" y="160"/>
                        </a:cubicBezTo>
                      </a:path>
                    </a:pathLst>
                  </a:custGeom>
                  <a:solidFill>
                    <a:srgbClr val="FFD52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îṧḷîḓé">
                    <a:extLst>
                      <a:ext uri="{FF2B5EF4-FFF2-40B4-BE49-F238E27FC236}">
                        <a16:creationId xmlns:a16="http://schemas.microsoft.com/office/drawing/2014/main" id="{DFD0E2C9-5A99-C149-9380-80FE8572E260}"/>
                      </a:ext>
                    </a:extLst>
                  </p:cNvPr>
                  <p:cNvSpPr/>
                  <p:nvPr/>
                </p:nvSpPr>
                <p:spPr bwMode="auto">
                  <a:xfrm>
                    <a:off x="5264151" y="3286126"/>
                    <a:ext cx="400050" cy="715963"/>
                  </a:xfrm>
                  <a:custGeom>
                    <a:avLst/>
                    <a:gdLst>
                      <a:gd name="T0" fmla="*/ 1 w 104"/>
                      <a:gd name="T1" fmla="*/ 3 h 186"/>
                      <a:gd name="T2" fmla="*/ 100 w 104"/>
                      <a:gd name="T3" fmla="*/ 185 h 186"/>
                      <a:gd name="T4" fmla="*/ 102 w 104"/>
                      <a:gd name="T5" fmla="*/ 185 h 186"/>
                      <a:gd name="T6" fmla="*/ 103 w 104"/>
                      <a:gd name="T7" fmla="*/ 183 h 186"/>
                      <a:gd name="T8" fmla="*/ 4 w 104"/>
                      <a:gd name="T9" fmla="*/ 1 h 186"/>
                      <a:gd name="T10" fmla="*/ 1 w 104"/>
                      <a:gd name="T11" fmla="*/ 0 h 186"/>
                      <a:gd name="T12" fmla="*/ 1 w 104"/>
                      <a:gd name="T13" fmla="*/ 3 h 186"/>
                    </a:gdLst>
                    <a:ahLst/>
                    <a:cxnLst>
                      <a:cxn ang="0">
                        <a:pos x="T0" y="T1"/>
                      </a:cxn>
                      <a:cxn ang="0">
                        <a:pos x="T2" y="T3"/>
                      </a:cxn>
                      <a:cxn ang="0">
                        <a:pos x="T4" y="T5"/>
                      </a:cxn>
                      <a:cxn ang="0">
                        <a:pos x="T6" y="T7"/>
                      </a:cxn>
                      <a:cxn ang="0">
                        <a:pos x="T8" y="T9"/>
                      </a:cxn>
                      <a:cxn ang="0">
                        <a:pos x="T10" y="T11"/>
                      </a:cxn>
                      <a:cxn ang="0">
                        <a:pos x="T12" y="T13"/>
                      </a:cxn>
                    </a:cxnLst>
                    <a:rect l="0" t="0" r="r" b="b"/>
                    <a:pathLst>
                      <a:path w="104" h="186">
                        <a:moveTo>
                          <a:pt x="1" y="3"/>
                        </a:moveTo>
                        <a:cubicBezTo>
                          <a:pt x="100" y="185"/>
                          <a:pt x="100" y="185"/>
                          <a:pt x="100" y="185"/>
                        </a:cubicBezTo>
                        <a:cubicBezTo>
                          <a:pt x="100" y="186"/>
                          <a:pt x="101" y="186"/>
                          <a:pt x="102" y="185"/>
                        </a:cubicBezTo>
                        <a:cubicBezTo>
                          <a:pt x="103" y="185"/>
                          <a:pt x="104" y="184"/>
                          <a:pt x="103" y="183"/>
                        </a:cubicBezTo>
                        <a:cubicBezTo>
                          <a:pt x="4" y="1"/>
                          <a:pt x="4" y="1"/>
                          <a:pt x="4" y="1"/>
                        </a:cubicBezTo>
                        <a:cubicBezTo>
                          <a:pt x="4" y="0"/>
                          <a:pt x="2" y="0"/>
                          <a:pt x="1" y="0"/>
                        </a:cubicBezTo>
                        <a:cubicBezTo>
                          <a:pt x="1" y="1"/>
                          <a:pt x="0" y="2"/>
                          <a:pt x="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íṡļiḍe">
                    <a:extLst>
                      <a:ext uri="{FF2B5EF4-FFF2-40B4-BE49-F238E27FC236}">
                        <a16:creationId xmlns:a16="http://schemas.microsoft.com/office/drawing/2014/main" id="{31D5D34C-C1CA-5240-A671-689833C84EAA}"/>
                      </a:ext>
                    </a:extLst>
                  </p:cNvPr>
                  <p:cNvSpPr/>
                  <p:nvPr/>
                </p:nvSpPr>
                <p:spPr bwMode="auto">
                  <a:xfrm>
                    <a:off x="5784851" y="3106738"/>
                    <a:ext cx="157163" cy="798513"/>
                  </a:xfrm>
                  <a:custGeom>
                    <a:avLst/>
                    <a:gdLst>
                      <a:gd name="T0" fmla="*/ 1 w 41"/>
                      <a:gd name="T1" fmla="*/ 3 h 208"/>
                      <a:gd name="T2" fmla="*/ 37 w 41"/>
                      <a:gd name="T3" fmla="*/ 206 h 208"/>
                      <a:gd name="T4" fmla="*/ 40 w 41"/>
                      <a:gd name="T5" fmla="*/ 207 h 208"/>
                      <a:gd name="T6" fmla="*/ 41 w 41"/>
                      <a:gd name="T7" fmla="*/ 205 h 208"/>
                      <a:gd name="T8" fmla="*/ 5 w 41"/>
                      <a:gd name="T9" fmla="*/ 2 h 208"/>
                      <a:gd name="T10" fmla="*/ 2 w 41"/>
                      <a:gd name="T11" fmla="*/ 0 h 208"/>
                      <a:gd name="T12" fmla="*/ 1 w 41"/>
                      <a:gd name="T13" fmla="*/ 3 h 208"/>
                    </a:gdLst>
                    <a:ahLst/>
                    <a:cxnLst>
                      <a:cxn ang="0">
                        <a:pos x="T0" y="T1"/>
                      </a:cxn>
                      <a:cxn ang="0">
                        <a:pos x="T2" y="T3"/>
                      </a:cxn>
                      <a:cxn ang="0">
                        <a:pos x="T4" y="T5"/>
                      </a:cxn>
                      <a:cxn ang="0">
                        <a:pos x="T6" y="T7"/>
                      </a:cxn>
                      <a:cxn ang="0">
                        <a:pos x="T8" y="T9"/>
                      </a:cxn>
                      <a:cxn ang="0">
                        <a:pos x="T10" y="T11"/>
                      </a:cxn>
                      <a:cxn ang="0">
                        <a:pos x="T12" y="T13"/>
                      </a:cxn>
                    </a:cxnLst>
                    <a:rect l="0" t="0" r="r" b="b"/>
                    <a:pathLst>
                      <a:path w="41" h="208">
                        <a:moveTo>
                          <a:pt x="1" y="3"/>
                        </a:moveTo>
                        <a:cubicBezTo>
                          <a:pt x="37" y="206"/>
                          <a:pt x="37" y="206"/>
                          <a:pt x="37" y="206"/>
                        </a:cubicBezTo>
                        <a:cubicBezTo>
                          <a:pt x="37" y="207"/>
                          <a:pt x="38" y="208"/>
                          <a:pt x="40" y="207"/>
                        </a:cubicBezTo>
                        <a:cubicBezTo>
                          <a:pt x="41" y="207"/>
                          <a:pt x="41" y="206"/>
                          <a:pt x="41" y="205"/>
                        </a:cubicBezTo>
                        <a:cubicBezTo>
                          <a:pt x="5" y="2"/>
                          <a:pt x="5" y="2"/>
                          <a:pt x="5" y="2"/>
                        </a:cubicBezTo>
                        <a:cubicBezTo>
                          <a:pt x="4" y="1"/>
                          <a:pt x="3" y="0"/>
                          <a:pt x="2" y="0"/>
                        </a:cubicBezTo>
                        <a:cubicBezTo>
                          <a:pt x="1" y="0"/>
                          <a:pt x="0" y="1"/>
                          <a:pt x="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îṡlíḓe">
                    <a:extLst>
                      <a:ext uri="{FF2B5EF4-FFF2-40B4-BE49-F238E27FC236}">
                        <a16:creationId xmlns:a16="http://schemas.microsoft.com/office/drawing/2014/main" id="{3814AF7F-4ED3-B64D-A232-0FE0C43AE79A}"/>
                      </a:ext>
                    </a:extLst>
                  </p:cNvPr>
                  <p:cNvSpPr/>
                  <p:nvPr/>
                </p:nvSpPr>
                <p:spPr bwMode="auto">
                  <a:xfrm>
                    <a:off x="5445126" y="3824288"/>
                    <a:ext cx="727075" cy="658813"/>
                  </a:xfrm>
                  <a:custGeom>
                    <a:avLst/>
                    <a:gdLst>
                      <a:gd name="T0" fmla="*/ 0 w 458"/>
                      <a:gd name="T1" fmla="*/ 148 h 415"/>
                      <a:gd name="T2" fmla="*/ 185 w 458"/>
                      <a:gd name="T3" fmla="*/ 415 h 415"/>
                      <a:gd name="T4" fmla="*/ 458 w 458"/>
                      <a:gd name="T5" fmla="*/ 318 h 415"/>
                      <a:gd name="T6" fmla="*/ 437 w 458"/>
                      <a:gd name="T7" fmla="*/ 0 h 415"/>
                      <a:gd name="T8" fmla="*/ 5 w 458"/>
                      <a:gd name="T9" fmla="*/ 151 h 415"/>
                      <a:gd name="T10" fmla="*/ 0 w 458"/>
                      <a:gd name="T11" fmla="*/ 148 h 415"/>
                    </a:gdLst>
                    <a:ahLst/>
                    <a:cxnLst>
                      <a:cxn ang="0">
                        <a:pos x="T0" y="T1"/>
                      </a:cxn>
                      <a:cxn ang="0">
                        <a:pos x="T2" y="T3"/>
                      </a:cxn>
                      <a:cxn ang="0">
                        <a:pos x="T4" y="T5"/>
                      </a:cxn>
                      <a:cxn ang="0">
                        <a:pos x="T6" y="T7"/>
                      </a:cxn>
                      <a:cxn ang="0">
                        <a:pos x="T8" y="T9"/>
                      </a:cxn>
                      <a:cxn ang="0">
                        <a:pos x="T10" y="T11"/>
                      </a:cxn>
                    </a:cxnLst>
                    <a:rect l="0" t="0" r="r" b="b"/>
                    <a:pathLst>
                      <a:path w="458" h="415">
                        <a:moveTo>
                          <a:pt x="0" y="148"/>
                        </a:moveTo>
                        <a:lnTo>
                          <a:pt x="185" y="415"/>
                        </a:lnTo>
                        <a:lnTo>
                          <a:pt x="458" y="318"/>
                        </a:lnTo>
                        <a:lnTo>
                          <a:pt x="437" y="0"/>
                        </a:lnTo>
                        <a:lnTo>
                          <a:pt x="5" y="151"/>
                        </a:lnTo>
                        <a:lnTo>
                          <a:pt x="0" y="148"/>
                        </a:lnTo>
                        <a:close/>
                      </a:path>
                    </a:pathLst>
                  </a:custGeom>
                  <a:solidFill>
                    <a:srgbClr val="7A5CE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ṡḷiḑè">
                    <a:extLst>
                      <a:ext uri="{FF2B5EF4-FFF2-40B4-BE49-F238E27FC236}">
                        <a16:creationId xmlns:a16="http://schemas.microsoft.com/office/drawing/2014/main" id="{B20DE3B2-CF22-2C47-909F-67B5022EF782}"/>
                      </a:ext>
                    </a:extLst>
                  </p:cNvPr>
                  <p:cNvSpPr/>
                  <p:nvPr/>
                </p:nvSpPr>
                <p:spPr bwMode="auto">
                  <a:xfrm>
                    <a:off x="5445126" y="3824288"/>
                    <a:ext cx="727075" cy="658813"/>
                  </a:xfrm>
                  <a:custGeom>
                    <a:avLst/>
                    <a:gdLst>
                      <a:gd name="T0" fmla="*/ 0 w 458"/>
                      <a:gd name="T1" fmla="*/ 148 h 415"/>
                      <a:gd name="T2" fmla="*/ 185 w 458"/>
                      <a:gd name="T3" fmla="*/ 415 h 415"/>
                      <a:gd name="T4" fmla="*/ 458 w 458"/>
                      <a:gd name="T5" fmla="*/ 318 h 415"/>
                      <a:gd name="T6" fmla="*/ 437 w 458"/>
                      <a:gd name="T7" fmla="*/ 0 h 415"/>
                      <a:gd name="T8" fmla="*/ 5 w 458"/>
                      <a:gd name="T9" fmla="*/ 151 h 415"/>
                    </a:gdLst>
                    <a:ahLst/>
                    <a:cxnLst>
                      <a:cxn ang="0">
                        <a:pos x="T0" y="T1"/>
                      </a:cxn>
                      <a:cxn ang="0">
                        <a:pos x="T2" y="T3"/>
                      </a:cxn>
                      <a:cxn ang="0">
                        <a:pos x="T4" y="T5"/>
                      </a:cxn>
                      <a:cxn ang="0">
                        <a:pos x="T6" y="T7"/>
                      </a:cxn>
                      <a:cxn ang="0">
                        <a:pos x="T8" y="T9"/>
                      </a:cxn>
                    </a:cxnLst>
                    <a:rect l="0" t="0" r="r" b="b"/>
                    <a:pathLst>
                      <a:path w="458" h="415">
                        <a:moveTo>
                          <a:pt x="0" y="148"/>
                        </a:moveTo>
                        <a:lnTo>
                          <a:pt x="185" y="415"/>
                        </a:lnTo>
                        <a:lnTo>
                          <a:pt x="458" y="318"/>
                        </a:lnTo>
                        <a:lnTo>
                          <a:pt x="437" y="0"/>
                        </a:lnTo>
                        <a:lnTo>
                          <a:pt x="5" y="1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ṣ1íḋé">
                    <a:extLst>
                      <a:ext uri="{FF2B5EF4-FFF2-40B4-BE49-F238E27FC236}">
                        <a16:creationId xmlns:a16="http://schemas.microsoft.com/office/drawing/2014/main" id="{6DAC5B6C-5470-9546-A8AA-2120D9BB1B62}"/>
                      </a:ext>
                    </a:extLst>
                  </p:cNvPr>
                  <p:cNvSpPr/>
                  <p:nvPr/>
                </p:nvSpPr>
                <p:spPr bwMode="auto">
                  <a:xfrm>
                    <a:off x="5360988" y="3767138"/>
                    <a:ext cx="881063" cy="403225"/>
                  </a:xfrm>
                  <a:custGeom>
                    <a:avLst/>
                    <a:gdLst>
                      <a:gd name="T0" fmla="*/ 555 w 555"/>
                      <a:gd name="T1" fmla="*/ 70 h 254"/>
                      <a:gd name="T2" fmla="*/ 24 w 555"/>
                      <a:gd name="T3" fmla="*/ 254 h 254"/>
                      <a:gd name="T4" fmla="*/ 0 w 555"/>
                      <a:gd name="T5" fmla="*/ 184 h 254"/>
                      <a:gd name="T6" fmla="*/ 531 w 555"/>
                      <a:gd name="T7" fmla="*/ 0 h 254"/>
                      <a:gd name="T8" fmla="*/ 555 w 555"/>
                      <a:gd name="T9" fmla="*/ 70 h 254"/>
                    </a:gdLst>
                    <a:ahLst/>
                    <a:cxnLst>
                      <a:cxn ang="0">
                        <a:pos x="T0" y="T1"/>
                      </a:cxn>
                      <a:cxn ang="0">
                        <a:pos x="T2" y="T3"/>
                      </a:cxn>
                      <a:cxn ang="0">
                        <a:pos x="T4" y="T5"/>
                      </a:cxn>
                      <a:cxn ang="0">
                        <a:pos x="T6" y="T7"/>
                      </a:cxn>
                      <a:cxn ang="0">
                        <a:pos x="T8" y="T9"/>
                      </a:cxn>
                    </a:cxnLst>
                    <a:rect l="0" t="0" r="r" b="b"/>
                    <a:pathLst>
                      <a:path w="555" h="254">
                        <a:moveTo>
                          <a:pt x="555" y="70"/>
                        </a:moveTo>
                        <a:lnTo>
                          <a:pt x="24" y="254"/>
                        </a:lnTo>
                        <a:lnTo>
                          <a:pt x="0" y="184"/>
                        </a:lnTo>
                        <a:lnTo>
                          <a:pt x="531" y="0"/>
                        </a:lnTo>
                        <a:lnTo>
                          <a:pt x="555" y="70"/>
                        </a:ln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ṧ1ídê">
                    <a:extLst>
                      <a:ext uri="{FF2B5EF4-FFF2-40B4-BE49-F238E27FC236}">
                        <a16:creationId xmlns:a16="http://schemas.microsoft.com/office/drawing/2014/main" id="{2374BA35-FA1E-9E40-A676-0782716FAA53}"/>
                      </a:ext>
                    </a:extLst>
                  </p:cNvPr>
                  <p:cNvSpPr/>
                  <p:nvPr/>
                </p:nvSpPr>
                <p:spPr bwMode="auto">
                  <a:xfrm>
                    <a:off x="5461001" y="3932238"/>
                    <a:ext cx="788988" cy="377825"/>
                  </a:xfrm>
                  <a:custGeom>
                    <a:avLst/>
                    <a:gdLst>
                      <a:gd name="T0" fmla="*/ 497 w 497"/>
                      <a:gd name="T1" fmla="*/ 73 h 238"/>
                      <a:gd name="T2" fmla="*/ 24 w 497"/>
                      <a:gd name="T3" fmla="*/ 238 h 238"/>
                      <a:gd name="T4" fmla="*/ 0 w 497"/>
                      <a:gd name="T5" fmla="*/ 165 h 238"/>
                      <a:gd name="T6" fmla="*/ 473 w 497"/>
                      <a:gd name="T7" fmla="*/ 0 h 238"/>
                      <a:gd name="T8" fmla="*/ 497 w 497"/>
                      <a:gd name="T9" fmla="*/ 73 h 238"/>
                    </a:gdLst>
                    <a:ahLst/>
                    <a:cxnLst>
                      <a:cxn ang="0">
                        <a:pos x="T0" y="T1"/>
                      </a:cxn>
                      <a:cxn ang="0">
                        <a:pos x="T2" y="T3"/>
                      </a:cxn>
                      <a:cxn ang="0">
                        <a:pos x="T4" y="T5"/>
                      </a:cxn>
                      <a:cxn ang="0">
                        <a:pos x="T6" y="T7"/>
                      </a:cxn>
                      <a:cxn ang="0">
                        <a:pos x="T8" y="T9"/>
                      </a:cxn>
                    </a:cxnLst>
                    <a:rect l="0" t="0" r="r" b="b"/>
                    <a:pathLst>
                      <a:path w="497" h="238">
                        <a:moveTo>
                          <a:pt x="497" y="73"/>
                        </a:moveTo>
                        <a:lnTo>
                          <a:pt x="24" y="238"/>
                        </a:lnTo>
                        <a:lnTo>
                          <a:pt x="0" y="165"/>
                        </a:lnTo>
                        <a:lnTo>
                          <a:pt x="473" y="0"/>
                        </a:lnTo>
                        <a:lnTo>
                          <a:pt x="497" y="73"/>
                        </a:ln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íṣḻíḓe">
                    <a:extLst>
                      <a:ext uri="{FF2B5EF4-FFF2-40B4-BE49-F238E27FC236}">
                        <a16:creationId xmlns:a16="http://schemas.microsoft.com/office/drawing/2014/main" id="{1420B89E-4E6F-254D-8E82-363492DD9781}"/>
                      </a:ext>
                    </a:extLst>
                  </p:cNvPr>
                  <p:cNvSpPr/>
                  <p:nvPr/>
                </p:nvSpPr>
                <p:spPr bwMode="auto">
                  <a:xfrm>
                    <a:off x="5595938" y="4121151"/>
                    <a:ext cx="630238" cy="319088"/>
                  </a:xfrm>
                  <a:custGeom>
                    <a:avLst/>
                    <a:gdLst>
                      <a:gd name="T0" fmla="*/ 397 w 397"/>
                      <a:gd name="T1" fmla="*/ 70 h 201"/>
                      <a:gd name="T2" fmla="*/ 24 w 397"/>
                      <a:gd name="T3" fmla="*/ 201 h 201"/>
                      <a:gd name="T4" fmla="*/ 0 w 397"/>
                      <a:gd name="T5" fmla="*/ 128 h 201"/>
                      <a:gd name="T6" fmla="*/ 373 w 397"/>
                      <a:gd name="T7" fmla="*/ 0 h 201"/>
                      <a:gd name="T8" fmla="*/ 397 w 397"/>
                      <a:gd name="T9" fmla="*/ 70 h 201"/>
                    </a:gdLst>
                    <a:ahLst/>
                    <a:cxnLst>
                      <a:cxn ang="0">
                        <a:pos x="T0" y="T1"/>
                      </a:cxn>
                      <a:cxn ang="0">
                        <a:pos x="T2" y="T3"/>
                      </a:cxn>
                      <a:cxn ang="0">
                        <a:pos x="T4" y="T5"/>
                      </a:cxn>
                      <a:cxn ang="0">
                        <a:pos x="T6" y="T7"/>
                      </a:cxn>
                      <a:cxn ang="0">
                        <a:pos x="T8" y="T9"/>
                      </a:cxn>
                    </a:cxnLst>
                    <a:rect l="0" t="0" r="r" b="b"/>
                    <a:pathLst>
                      <a:path w="397" h="201">
                        <a:moveTo>
                          <a:pt x="397" y="70"/>
                        </a:moveTo>
                        <a:lnTo>
                          <a:pt x="24" y="201"/>
                        </a:lnTo>
                        <a:lnTo>
                          <a:pt x="0" y="128"/>
                        </a:lnTo>
                        <a:lnTo>
                          <a:pt x="373" y="0"/>
                        </a:lnTo>
                        <a:lnTo>
                          <a:pt x="397" y="70"/>
                        </a:lnTo>
                        <a:close/>
                      </a:path>
                    </a:pathLst>
                  </a:custGeom>
                  <a:solidFill>
                    <a:srgbClr val="2F24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iṩḷíḋe">
                    <a:extLst>
                      <a:ext uri="{FF2B5EF4-FFF2-40B4-BE49-F238E27FC236}">
                        <a16:creationId xmlns:a16="http://schemas.microsoft.com/office/drawing/2014/main" id="{DCBAE860-ECC2-AE4C-A138-9CFCB8A827D5}"/>
                      </a:ext>
                    </a:extLst>
                  </p:cNvPr>
                  <p:cNvSpPr/>
                  <p:nvPr/>
                </p:nvSpPr>
                <p:spPr bwMode="auto">
                  <a:xfrm>
                    <a:off x="5207001" y="3106738"/>
                    <a:ext cx="723900" cy="268288"/>
                  </a:xfrm>
                  <a:custGeom>
                    <a:avLst/>
                    <a:gdLst>
                      <a:gd name="T0" fmla="*/ 21 w 188"/>
                      <a:gd name="T1" fmla="*/ 69 h 70"/>
                      <a:gd name="T2" fmla="*/ 44 w 188"/>
                      <a:gd name="T3" fmla="*/ 66 h 70"/>
                      <a:gd name="T4" fmla="*/ 72 w 188"/>
                      <a:gd name="T5" fmla="*/ 36 h 70"/>
                      <a:gd name="T6" fmla="*/ 67 w 188"/>
                      <a:gd name="T7" fmla="*/ 26 h 70"/>
                      <a:gd name="T8" fmla="*/ 62 w 188"/>
                      <a:gd name="T9" fmla="*/ 25 h 70"/>
                      <a:gd name="T10" fmla="*/ 56 w 188"/>
                      <a:gd name="T11" fmla="*/ 35 h 70"/>
                      <a:gd name="T12" fmla="*/ 68 w 188"/>
                      <a:gd name="T13" fmla="*/ 49 h 70"/>
                      <a:gd name="T14" fmla="*/ 90 w 188"/>
                      <a:gd name="T15" fmla="*/ 49 h 70"/>
                      <a:gd name="T16" fmla="*/ 118 w 188"/>
                      <a:gd name="T17" fmla="*/ 25 h 70"/>
                      <a:gd name="T18" fmla="*/ 118 w 188"/>
                      <a:gd name="T19" fmla="*/ 8 h 70"/>
                      <a:gd name="T20" fmla="*/ 114 w 188"/>
                      <a:gd name="T21" fmla="*/ 5 h 70"/>
                      <a:gd name="T22" fmla="*/ 108 w 188"/>
                      <a:gd name="T23" fmla="*/ 11 h 70"/>
                      <a:gd name="T24" fmla="*/ 115 w 188"/>
                      <a:gd name="T25" fmla="*/ 24 h 70"/>
                      <a:gd name="T26" fmla="*/ 134 w 188"/>
                      <a:gd name="T27" fmla="*/ 30 h 70"/>
                      <a:gd name="T28" fmla="*/ 187 w 188"/>
                      <a:gd name="T29" fmla="*/ 4 h 70"/>
                      <a:gd name="T30" fmla="*/ 184 w 188"/>
                      <a:gd name="T31" fmla="*/ 2 h 70"/>
                      <a:gd name="T32" fmla="*/ 134 w 188"/>
                      <a:gd name="T33" fmla="*/ 26 h 70"/>
                      <a:gd name="T34" fmla="*/ 118 w 188"/>
                      <a:gd name="T35" fmla="*/ 21 h 70"/>
                      <a:gd name="T36" fmla="*/ 112 w 188"/>
                      <a:gd name="T37" fmla="*/ 11 h 70"/>
                      <a:gd name="T38" fmla="*/ 114 w 188"/>
                      <a:gd name="T39" fmla="*/ 9 h 70"/>
                      <a:gd name="T40" fmla="*/ 115 w 188"/>
                      <a:gd name="T41" fmla="*/ 10 h 70"/>
                      <a:gd name="T42" fmla="*/ 115 w 188"/>
                      <a:gd name="T43" fmla="*/ 23 h 70"/>
                      <a:gd name="T44" fmla="*/ 89 w 188"/>
                      <a:gd name="T45" fmla="*/ 45 h 70"/>
                      <a:gd name="T46" fmla="*/ 69 w 188"/>
                      <a:gd name="T47" fmla="*/ 45 h 70"/>
                      <a:gd name="T48" fmla="*/ 60 w 188"/>
                      <a:gd name="T49" fmla="*/ 35 h 70"/>
                      <a:gd name="T50" fmla="*/ 63 w 188"/>
                      <a:gd name="T51" fmla="*/ 29 h 70"/>
                      <a:gd name="T52" fmla="*/ 65 w 188"/>
                      <a:gd name="T53" fmla="*/ 30 h 70"/>
                      <a:gd name="T54" fmla="*/ 68 w 188"/>
                      <a:gd name="T55" fmla="*/ 36 h 70"/>
                      <a:gd name="T56" fmla="*/ 43 w 188"/>
                      <a:gd name="T57" fmla="*/ 62 h 70"/>
                      <a:gd name="T58" fmla="*/ 22 w 188"/>
                      <a:gd name="T59" fmla="*/ 65 h 70"/>
                      <a:gd name="T60" fmla="*/ 1 w 188"/>
                      <a:gd name="T61" fmla="*/ 55 h 70"/>
                      <a:gd name="T62" fmla="*/ 1 w 188"/>
                      <a:gd name="T63"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70">
                        <a:moveTo>
                          <a:pt x="1" y="58"/>
                        </a:moveTo>
                        <a:cubicBezTo>
                          <a:pt x="6" y="65"/>
                          <a:pt x="13" y="68"/>
                          <a:pt x="21" y="69"/>
                        </a:cubicBezTo>
                        <a:cubicBezTo>
                          <a:pt x="23" y="69"/>
                          <a:pt x="24" y="70"/>
                          <a:pt x="25" y="70"/>
                        </a:cubicBezTo>
                        <a:cubicBezTo>
                          <a:pt x="32" y="70"/>
                          <a:pt x="38" y="68"/>
                          <a:pt x="44" y="66"/>
                        </a:cubicBezTo>
                        <a:cubicBezTo>
                          <a:pt x="54" y="62"/>
                          <a:pt x="63" y="56"/>
                          <a:pt x="68" y="47"/>
                        </a:cubicBezTo>
                        <a:cubicBezTo>
                          <a:pt x="70" y="44"/>
                          <a:pt x="72" y="40"/>
                          <a:pt x="72" y="36"/>
                        </a:cubicBezTo>
                        <a:cubicBezTo>
                          <a:pt x="72" y="34"/>
                          <a:pt x="71" y="31"/>
                          <a:pt x="70" y="29"/>
                        </a:cubicBezTo>
                        <a:cubicBezTo>
                          <a:pt x="69" y="28"/>
                          <a:pt x="68" y="27"/>
                          <a:pt x="67" y="26"/>
                        </a:cubicBezTo>
                        <a:cubicBezTo>
                          <a:pt x="66" y="26"/>
                          <a:pt x="65" y="25"/>
                          <a:pt x="63" y="25"/>
                        </a:cubicBezTo>
                        <a:cubicBezTo>
                          <a:pt x="63" y="25"/>
                          <a:pt x="62" y="25"/>
                          <a:pt x="62" y="25"/>
                        </a:cubicBezTo>
                        <a:cubicBezTo>
                          <a:pt x="60" y="26"/>
                          <a:pt x="59" y="27"/>
                          <a:pt x="58" y="28"/>
                        </a:cubicBezTo>
                        <a:cubicBezTo>
                          <a:pt x="57" y="30"/>
                          <a:pt x="56" y="32"/>
                          <a:pt x="56" y="35"/>
                        </a:cubicBezTo>
                        <a:cubicBezTo>
                          <a:pt x="56" y="37"/>
                          <a:pt x="56" y="39"/>
                          <a:pt x="57" y="41"/>
                        </a:cubicBezTo>
                        <a:cubicBezTo>
                          <a:pt x="60" y="45"/>
                          <a:pt x="64" y="48"/>
                          <a:pt x="68" y="49"/>
                        </a:cubicBezTo>
                        <a:cubicBezTo>
                          <a:pt x="71" y="50"/>
                          <a:pt x="75" y="51"/>
                          <a:pt x="78" y="51"/>
                        </a:cubicBezTo>
                        <a:cubicBezTo>
                          <a:pt x="82" y="51"/>
                          <a:pt x="86" y="50"/>
                          <a:pt x="90" y="49"/>
                        </a:cubicBezTo>
                        <a:cubicBezTo>
                          <a:pt x="97" y="47"/>
                          <a:pt x="103" y="42"/>
                          <a:pt x="108" y="37"/>
                        </a:cubicBezTo>
                        <a:cubicBezTo>
                          <a:pt x="112" y="34"/>
                          <a:pt x="116" y="30"/>
                          <a:pt x="118" y="25"/>
                        </a:cubicBezTo>
                        <a:cubicBezTo>
                          <a:pt x="120" y="22"/>
                          <a:pt x="120" y="19"/>
                          <a:pt x="120" y="16"/>
                        </a:cubicBezTo>
                        <a:cubicBezTo>
                          <a:pt x="120" y="14"/>
                          <a:pt x="120" y="11"/>
                          <a:pt x="118" y="8"/>
                        </a:cubicBezTo>
                        <a:cubicBezTo>
                          <a:pt x="118" y="7"/>
                          <a:pt x="117" y="6"/>
                          <a:pt x="115" y="5"/>
                        </a:cubicBezTo>
                        <a:cubicBezTo>
                          <a:pt x="115" y="5"/>
                          <a:pt x="114" y="5"/>
                          <a:pt x="114" y="5"/>
                        </a:cubicBezTo>
                        <a:cubicBezTo>
                          <a:pt x="111" y="5"/>
                          <a:pt x="110" y="6"/>
                          <a:pt x="109" y="8"/>
                        </a:cubicBezTo>
                        <a:cubicBezTo>
                          <a:pt x="108" y="9"/>
                          <a:pt x="108" y="10"/>
                          <a:pt x="108" y="11"/>
                        </a:cubicBezTo>
                        <a:cubicBezTo>
                          <a:pt x="108" y="12"/>
                          <a:pt x="108" y="13"/>
                          <a:pt x="109" y="14"/>
                        </a:cubicBezTo>
                        <a:cubicBezTo>
                          <a:pt x="110" y="18"/>
                          <a:pt x="112" y="21"/>
                          <a:pt x="115" y="24"/>
                        </a:cubicBezTo>
                        <a:cubicBezTo>
                          <a:pt x="118" y="27"/>
                          <a:pt x="122" y="28"/>
                          <a:pt x="126" y="29"/>
                        </a:cubicBezTo>
                        <a:cubicBezTo>
                          <a:pt x="129" y="30"/>
                          <a:pt x="131" y="30"/>
                          <a:pt x="134" y="30"/>
                        </a:cubicBezTo>
                        <a:cubicBezTo>
                          <a:pt x="139" y="30"/>
                          <a:pt x="144" y="29"/>
                          <a:pt x="149" y="28"/>
                        </a:cubicBezTo>
                        <a:cubicBezTo>
                          <a:pt x="164" y="24"/>
                          <a:pt x="179" y="17"/>
                          <a:pt x="187" y="4"/>
                        </a:cubicBezTo>
                        <a:cubicBezTo>
                          <a:pt x="188" y="3"/>
                          <a:pt x="187" y="2"/>
                          <a:pt x="186" y="1"/>
                        </a:cubicBezTo>
                        <a:cubicBezTo>
                          <a:pt x="185" y="0"/>
                          <a:pt x="184" y="1"/>
                          <a:pt x="184" y="2"/>
                        </a:cubicBezTo>
                        <a:cubicBezTo>
                          <a:pt x="176" y="14"/>
                          <a:pt x="162" y="20"/>
                          <a:pt x="148" y="24"/>
                        </a:cubicBezTo>
                        <a:cubicBezTo>
                          <a:pt x="143" y="25"/>
                          <a:pt x="138" y="26"/>
                          <a:pt x="134" y="26"/>
                        </a:cubicBezTo>
                        <a:cubicBezTo>
                          <a:pt x="131" y="26"/>
                          <a:pt x="129" y="26"/>
                          <a:pt x="127" y="25"/>
                        </a:cubicBezTo>
                        <a:cubicBezTo>
                          <a:pt x="124" y="25"/>
                          <a:pt x="120" y="23"/>
                          <a:pt x="118" y="21"/>
                        </a:cubicBezTo>
                        <a:cubicBezTo>
                          <a:pt x="115" y="19"/>
                          <a:pt x="113" y="16"/>
                          <a:pt x="113" y="13"/>
                        </a:cubicBezTo>
                        <a:cubicBezTo>
                          <a:pt x="112" y="12"/>
                          <a:pt x="112" y="12"/>
                          <a:pt x="112" y="11"/>
                        </a:cubicBezTo>
                        <a:cubicBezTo>
                          <a:pt x="112" y="11"/>
                          <a:pt x="112" y="10"/>
                          <a:pt x="113" y="10"/>
                        </a:cubicBezTo>
                        <a:cubicBezTo>
                          <a:pt x="113" y="9"/>
                          <a:pt x="113" y="9"/>
                          <a:pt x="114" y="9"/>
                        </a:cubicBezTo>
                        <a:cubicBezTo>
                          <a:pt x="114" y="9"/>
                          <a:pt x="114" y="9"/>
                          <a:pt x="114" y="9"/>
                        </a:cubicBezTo>
                        <a:cubicBezTo>
                          <a:pt x="114" y="9"/>
                          <a:pt x="114" y="10"/>
                          <a:pt x="115" y="10"/>
                        </a:cubicBezTo>
                        <a:cubicBezTo>
                          <a:pt x="116" y="12"/>
                          <a:pt x="116" y="14"/>
                          <a:pt x="116" y="16"/>
                        </a:cubicBezTo>
                        <a:cubicBezTo>
                          <a:pt x="116" y="19"/>
                          <a:pt x="116" y="21"/>
                          <a:pt x="115" y="23"/>
                        </a:cubicBezTo>
                        <a:cubicBezTo>
                          <a:pt x="113" y="28"/>
                          <a:pt x="110" y="31"/>
                          <a:pt x="106" y="35"/>
                        </a:cubicBezTo>
                        <a:cubicBezTo>
                          <a:pt x="101" y="39"/>
                          <a:pt x="95" y="43"/>
                          <a:pt x="89" y="45"/>
                        </a:cubicBezTo>
                        <a:cubicBezTo>
                          <a:pt x="85" y="46"/>
                          <a:pt x="82" y="47"/>
                          <a:pt x="78" y="47"/>
                        </a:cubicBezTo>
                        <a:cubicBezTo>
                          <a:pt x="75" y="47"/>
                          <a:pt x="72" y="46"/>
                          <a:pt x="69" y="45"/>
                        </a:cubicBezTo>
                        <a:cubicBezTo>
                          <a:pt x="66" y="44"/>
                          <a:pt x="63" y="42"/>
                          <a:pt x="61" y="39"/>
                        </a:cubicBezTo>
                        <a:cubicBezTo>
                          <a:pt x="60" y="38"/>
                          <a:pt x="60" y="36"/>
                          <a:pt x="60" y="35"/>
                        </a:cubicBezTo>
                        <a:cubicBezTo>
                          <a:pt x="60" y="33"/>
                          <a:pt x="60" y="31"/>
                          <a:pt x="61" y="30"/>
                        </a:cubicBezTo>
                        <a:cubicBezTo>
                          <a:pt x="62" y="30"/>
                          <a:pt x="62" y="29"/>
                          <a:pt x="63" y="29"/>
                        </a:cubicBezTo>
                        <a:cubicBezTo>
                          <a:pt x="63" y="29"/>
                          <a:pt x="63" y="29"/>
                          <a:pt x="63" y="29"/>
                        </a:cubicBezTo>
                        <a:cubicBezTo>
                          <a:pt x="64" y="29"/>
                          <a:pt x="64" y="29"/>
                          <a:pt x="65" y="30"/>
                        </a:cubicBezTo>
                        <a:cubicBezTo>
                          <a:pt x="65" y="30"/>
                          <a:pt x="66" y="30"/>
                          <a:pt x="66" y="31"/>
                        </a:cubicBezTo>
                        <a:cubicBezTo>
                          <a:pt x="67" y="33"/>
                          <a:pt x="68" y="34"/>
                          <a:pt x="68" y="36"/>
                        </a:cubicBezTo>
                        <a:cubicBezTo>
                          <a:pt x="68" y="39"/>
                          <a:pt x="67" y="42"/>
                          <a:pt x="65" y="45"/>
                        </a:cubicBezTo>
                        <a:cubicBezTo>
                          <a:pt x="60" y="53"/>
                          <a:pt x="52" y="59"/>
                          <a:pt x="43" y="62"/>
                        </a:cubicBezTo>
                        <a:cubicBezTo>
                          <a:pt x="37" y="64"/>
                          <a:pt x="31" y="66"/>
                          <a:pt x="25" y="66"/>
                        </a:cubicBezTo>
                        <a:cubicBezTo>
                          <a:pt x="24" y="66"/>
                          <a:pt x="23" y="65"/>
                          <a:pt x="22" y="65"/>
                        </a:cubicBezTo>
                        <a:cubicBezTo>
                          <a:pt x="15" y="65"/>
                          <a:pt x="8" y="61"/>
                          <a:pt x="4" y="56"/>
                        </a:cubicBezTo>
                        <a:cubicBezTo>
                          <a:pt x="3" y="55"/>
                          <a:pt x="2" y="55"/>
                          <a:pt x="1" y="55"/>
                        </a:cubicBezTo>
                        <a:cubicBezTo>
                          <a:pt x="0" y="56"/>
                          <a:pt x="0" y="57"/>
                          <a:pt x="1" y="58"/>
                        </a:cubicBezTo>
                        <a:cubicBezTo>
                          <a:pt x="1" y="58"/>
                          <a:pt x="1" y="58"/>
                          <a:pt x="1"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ṧ1íḋê">
                    <a:extLst>
                      <a:ext uri="{FF2B5EF4-FFF2-40B4-BE49-F238E27FC236}">
                        <a16:creationId xmlns:a16="http://schemas.microsoft.com/office/drawing/2014/main" id="{1FB9D071-BC4B-4549-8785-828401F54B69}"/>
                      </a:ext>
                    </a:extLst>
                  </p:cNvPr>
                  <p:cNvSpPr/>
                  <p:nvPr/>
                </p:nvSpPr>
                <p:spPr bwMode="auto">
                  <a:xfrm>
                    <a:off x="4833938" y="2363788"/>
                    <a:ext cx="1135063" cy="1038225"/>
                  </a:xfrm>
                  <a:custGeom>
                    <a:avLst/>
                    <a:gdLst>
                      <a:gd name="T0" fmla="*/ 160 w 295"/>
                      <a:gd name="T1" fmla="*/ 222 h 270"/>
                      <a:gd name="T2" fmla="*/ 158 w 295"/>
                      <a:gd name="T3" fmla="*/ 223 h 270"/>
                      <a:gd name="T4" fmla="*/ 158 w 295"/>
                      <a:gd name="T5" fmla="*/ 232 h 270"/>
                      <a:gd name="T6" fmla="*/ 165 w 295"/>
                      <a:gd name="T7" fmla="*/ 229 h 270"/>
                      <a:gd name="T8" fmla="*/ 162 w 295"/>
                      <a:gd name="T9" fmla="*/ 223 h 270"/>
                      <a:gd name="T10" fmla="*/ 215 w 295"/>
                      <a:gd name="T11" fmla="*/ 219 h 270"/>
                      <a:gd name="T12" fmla="*/ 187 w 295"/>
                      <a:gd name="T13" fmla="*/ 242 h 270"/>
                      <a:gd name="T14" fmla="*/ 165 w 295"/>
                      <a:gd name="T15" fmla="*/ 242 h 270"/>
                      <a:gd name="T16" fmla="*/ 141 w 295"/>
                      <a:gd name="T17" fmla="*/ 259 h 270"/>
                      <a:gd name="T18" fmla="*/ 131 w 295"/>
                      <a:gd name="T19" fmla="*/ 268 h 270"/>
                      <a:gd name="T20" fmla="*/ 197 w 295"/>
                      <a:gd name="T21" fmla="*/ 262 h 270"/>
                      <a:gd name="T22" fmla="*/ 252 w 295"/>
                      <a:gd name="T23" fmla="*/ 219 h 270"/>
                      <a:gd name="T24" fmla="*/ 231 w 295"/>
                      <a:gd name="T25" fmla="*/ 223 h 270"/>
                      <a:gd name="T26" fmla="*/ 215 w 295"/>
                      <a:gd name="T27" fmla="*/ 219 h 270"/>
                      <a:gd name="T28" fmla="*/ 256 w 295"/>
                      <a:gd name="T29" fmla="*/ 218 h 270"/>
                      <a:gd name="T30" fmla="*/ 261 w 295"/>
                      <a:gd name="T31" fmla="*/ 216 h 270"/>
                      <a:gd name="T32" fmla="*/ 210 w 295"/>
                      <a:gd name="T33" fmla="*/ 203 h 270"/>
                      <a:gd name="T34" fmla="*/ 210 w 295"/>
                      <a:gd name="T35" fmla="*/ 206 h 270"/>
                      <a:gd name="T36" fmla="*/ 213 w 295"/>
                      <a:gd name="T37" fmla="*/ 209 h 270"/>
                      <a:gd name="T38" fmla="*/ 211 w 295"/>
                      <a:gd name="T39" fmla="*/ 202 h 270"/>
                      <a:gd name="T40" fmla="*/ 211 w 295"/>
                      <a:gd name="T41" fmla="*/ 202 h 270"/>
                      <a:gd name="T42" fmla="*/ 44 w 295"/>
                      <a:gd name="T43" fmla="*/ 123 h 270"/>
                      <a:gd name="T44" fmla="*/ 88 w 295"/>
                      <a:gd name="T45" fmla="*/ 61 h 270"/>
                      <a:gd name="T46" fmla="*/ 104 w 295"/>
                      <a:gd name="T47" fmla="*/ 152 h 270"/>
                      <a:gd name="T48" fmla="*/ 152 w 295"/>
                      <a:gd name="T49" fmla="*/ 0 h 270"/>
                      <a:gd name="T50" fmla="*/ 24 w 295"/>
                      <a:gd name="T51" fmla="*/ 179 h 270"/>
                      <a:gd name="T52" fmla="*/ 123 w 295"/>
                      <a:gd name="T53" fmla="*/ 263 h 270"/>
                      <a:gd name="T54" fmla="*/ 118 w 295"/>
                      <a:gd name="T55" fmla="*/ 262 h 270"/>
                      <a:gd name="T56" fmla="*/ 98 w 295"/>
                      <a:gd name="T57" fmla="*/ 251 h 270"/>
                      <a:gd name="T58" fmla="*/ 99 w 295"/>
                      <a:gd name="T59" fmla="*/ 248 h 270"/>
                      <a:gd name="T60" fmla="*/ 119 w 295"/>
                      <a:gd name="T61" fmla="*/ 258 h 270"/>
                      <a:gd name="T62" fmla="*/ 113 w 295"/>
                      <a:gd name="T63" fmla="*/ 243 h 270"/>
                      <a:gd name="T64" fmla="*/ 114 w 295"/>
                      <a:gd name="T65" fmla="*/ 240 h 270"/>
                      <a:gd name="T66" fmla="*/ 126 w 295"/>
                      <a:gd name="T67" fmla="*/ 258 h 270"/>
                      <a:gd name="T68" fmla="*/ 161 w 295"/>
                      <a:gd name="T69" fmla="*/ 240 h 270"/>
                      <a:gd name="T70" fmla="*/ 153 w 295"/>
                      <a:gd name="T71" fmla="*/ 228 h 270"/>
                      <a:gd name="T72" fmla="*/ 159 w 295"/>
                      <a:gd name="T73" fmla="*/ 218 h 270"/>
                      <a:gd name="T74" fmla="*/ 164 w 295"/>
                      <a:gd name="T75" fmla="*/ 219 h 270"/>
                      <a:gd name="T76" fmla="*/ 169 w 295"/>
                      <a:gd name="T77" fmla="*/ 229 h 270"/>
                      <a:gd name="T78" fmla="*/ 175 w 295"/>
                      <a:gd name="T79" fmla="*/ 240 h 270"/>
                      <a:gd name="T80" fmla="*/ 203 w 295"/>
                      <a:gd name="T81" fmla="*/ 228 h 270"/>
                      <a:gd name="T82" fmla="*/ 206 w 295"/>
                      <a:gd name="T83" fmla="*/ 207 h 270"/>
                      <a:gd name="T84" fmla="*/ 206 w 295"/>
                      <a:gd name="T85" fmla="*/ 201 h 270"/>
                      <a:gd name="T86" fmla="*/ 211 w 295"/>
                      <a:gd name="T87" fmla="*/ 198 h 270"/>
                      <a:gd name="T88" fmla="*/ 215 w 295"/>
                      <a:gd name="T89" fmla="*/ 201 h 270"/>
                      <a:gd name="T90" fmla="*/ 216 w 295"/>
                      <a:gd name="T91" fmla="*/ 215 h 270"/>
                      <a:gd name="T92" fmla="*/ 231 w 295"/>
                      <a:gd name="T93" fmla="*/ 219 h 270"/>
                      <a:gd name="T94" fmla="*/ 251 w 295"/>
                      <a:gd name="T95" fmla="*/ 215 h 270"/>
                      <a:gd name="T96" fmla="*/ 249 w 295"/>
                      <a:gd name="T97" fmla="*/ 193 h 270"/>
                      <a:gd name="T98" fmla="*/ 252 w 295"/>
                      <a:gd name="T99" fmla="*/ 195 h 270"/>
                      <a:gd name="T100" fmla="*/ 266 w 295"/>
                      <a:gd name="T101" fmla="*/ 209 h 270"/>
                      <a:gd name="T102" fmla="*/ 152 w 295"/>
                      <a:gd name="T103"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5" h="270">
                        <a:moveTo>
                          <a:pt x="160" y="222"/>
                        </a:moveTo>
                        <a:cubicBezTo>
                          <a:pt x="160" y="222"/>
                          <a:pt x="160" y="222"/>
                          <a:pt x="160" y="222"/>
                        </a:cubicBezTo>
                        <a:cubicBezTo>
                          <a:pt x="160" y="222"/>
                          <a:pt x="160" y="222"/>
                          <a:pt x="160" y="222"/>
                        </a:cubicBezTo>
                        <a:cubicBezTo>
                          <a:pt x="159" y="222"/>
                          <a:pt x="159" y="223"/>
                          <a:pt x="158" y="223"/>
                        </a:cubicBezTo>
                        <a:cubicBezTo>
                          <a:pt x="157" y="224"/>
                          <a:pt x="157" y="226"/>
                          <a:pt x="157" y="228"/>
                        </a:cubicBezTo>
                        <a:cubicBezTo>
                          <a:pt x="157" y="229"/>
                          <a:pt x="157" y="231"/>
                          <a:pt x="158" y="232"/>
                        </a:cubicBezTo>
                        <a:cubicBezTo>
                          <a:pt x="159" y="234"/>
                          <a:pt x="161" y="236"/>
                          <a:pt x="163" y="237"/>
                        </a:cubicBezTo>
                        <a:cubicBezTo>
                          <a:pt x="164" y="234"/>
                          <a:pt x="165" y="232"/>
                          <a:pt x="165" y="229"/>
                        </a:cubicBezTo>
                        <a:cubicBezTo>
                          <a:pt x="165" y="227"/>
                          <a:pt x="164" y="226"/>
                          <a:pt x="163" y="224"/>
                        </a:cubicBezTo>
                        <a:cubicBezTo>
                          <a:pt x="163" y="223"/>
                          <a:pt x="162" y="223"/>
                          <a:pt x="162" y="223"/>
                        </a:cubicBezTo>
                        <a:cubicBezTo>
                          <a:pt x="161" y="222"/>
                          <a:pt x="161" y="222"/>
                          <a:pt x="160" y="222"/>
                        </a:cubicBezTo>
                        <a:moveTo>
                          <a:pt x="215" y="219"/>
                        </a:moveTo>
                        <a:cubicBezTo>
                          <a:pt x="213" y="224"/>
                          <a:pt x="209" y="227"/>
                          <a:pt x="205" y="230"/>
                        </a:cubicBezTo>
                        <a:cubicBezTo>
                          <a:pt x="200" y="235"/>
                          <a:pt x="194" y="240"/>
                          <a:pt x="187" y="242"/>
                        </a:cubicBezTo>
                        <a:cubicBezTo>
                          <a:pt x="183" y="243"/>
                          <a:pt x="179" y="244"/>
                          <a:pt x="175" y="244"/>
                        </a:cubicBezTo>
                        <a:cubicBezTo>
                          <a:pt x="172" y="244"/>
                          <a:pt x="168" y="243"/>
                          <a:pt x="165" y="242"/>
                        </a:cubicBezTo>
                        <a:cubicBezTo>
                          <a:pt x="165" y="242"/>
                          <a:pt x="164" y="242"/>
                          <a:pt x="164" y="242"/>
                        </a:cubicBezTo>
                        <a:cubicBezTo>
                          <a:pt x="159" y="250"/>
                          <a:pt x="150" y="255"/>
                          <a:pt x="141" y="259"/>
                        </a:cubicBezTo>
                        <a:cubicBezTo>
                          <a:pt x="137" y="260"/>
                          <a:pt x="132" y="262"/>
                          <a:pt x="128" y="262"/>
                        </a:cubicBezTo>
                        <a:cubicBezTo>
                          <a:pt x="131" y="268"/>
                          <a:pt x="131" y="268"/>
                          <a:pt x="131" y="268"/>
                        </a:cubicBezTo>
                        <a:cubicBezTo>
                          <a:pt x="138" y="269"/>
                          <a:pt x="145" y="270"/>
                          <a:pt x="152" y="270"/>
                        </a:cubicBezTo>
                        <a:cubicBezTo>
                          <a:pt x="167" y="270"/>
                          <a:pt x="182" y="267"/>
                          <a:pt x="197" y="262"/>
                        </a:cubicBezTo>
                        <a:cubicBezTo>
                          <a:pt x="219" y="254"/>
                          <a:pt x="238" y="242"/>
                          <a:pt x="253" y="225"/>
                        </a:cubicBezTo>
                        <a:cubicBezTo>
                          <a:pt x="252" y="219"/>
                          <a:pt x="252" y="219"/>
                          <a:pt x="252" y="219"/>
                        </a:cubicBezTo>
                        <a:cubicBezTo>
                          <a:pt x="250" y="220"/>
                          <a:pt x="248" y="220"/>
                          <a:pt x="246" y="221"/>
                        </a:cubicBezTo>
                        <a:cubicBezTo>
                          <a:pt x="241" y="222"/>
                          <a:pt x="236" y="223"/>
                          <a:pt x="231" y="223"/>
                        </a:cubicBezTo>
                        <a:cubicBezTo>
                          <a:pt x="228" y="223"/>
                          <a:pt x="226" y="223"/>
                          <a:pt x="223" y="222"/>
                        </a:cubicBezTo>
                        <a:cubicBezTo>
                          <a:pt x="220" y="222"/>
                          <a:pt x="217" y="220"/>
                          <a:pt x="215" y="219"/>
                        </a:cubicBezTo>
                        <a:moveTo>
                          <a:pt x="261" y="216"/>
                        </a:moveTo>
                        <a:cubicBezTo>
                          <a:pt x="259" y="216"/>
                          <a:pt x="257" y="217"/>
                          <a:pt x="256" y="218"/>
                        </a:cubicBezTo>
                        <a:cubicBezTo>
                          <a:pt x="256" y="222"/>
                          <a:pt x="256" y="222"/>
                          <a:pt x="256" y="222"/>
                        </a:cubicBezTo>
                        <a:cubicBezTo>
                          <a:pt x="258" y="220"/>
                          <a:pt x="260" y="218"/>
                          <a:pt x="261" y="216"/>
                        </a:cubicBezTo>
                        <a:moveTo>
                          <a:pt x="211" y="202"/>
                        </a:moveTo>
                        <a:cubicBezTo>
                          <a:pt x="210" y="202"/>
                          <a:pt x="210" y="202"/>
                          <a:pt x="210" y="203"/>
                        </a:cubicBezTo>
                        <a:cubicBezTo>
                          <a:pt x="209" y="203"/>
                          <a:pt x="209" y="204"/>
                          <a:pt x="209" y="204"/>
                        </a:cubicBezTo>
                        <a:cubicBezTo>
                          <a:pt x="209" y="205"/>
                          <a:pt x="209" y="205"/>
                          <a:pt x="210" y="206"/>
                        </a:cubicBezTo>
                        <a:cubicBezTo>
                          <a:pt x="210" y="208"/>
                          <a:pt x="211" y="210"/>
                          <a:pt x="213" y="212"/>
                        </a:cubicBezTo>
                        <a:cubicBezTo>
                          <a:pt x="213" y="211"/>
                          <a:pt x="213" y="210"/>
                          <a:pt x="213" y="209"/>
                        </a:cubicBezTo>
                        <a:cubicBezTo>
                          <a:pt x="213" y="207"/>
                          <a:pt x="213" y="205"/>
                          <a:pt x="212" y="203"/>
                        </a:cubicBezTo>
                        <a:cubicBezTo>
                          <a:pt x="211" y="203"/>
                          <a:pt x="211" y="202"/>
                          <a:pt x="211" y="202"/>
                        </a:cubicBezTo>
                        <a:cubicBezTo>
                          <a:pt x="211" y="202"/>
                          <a:pt x="211" y="202"/>
                          <a:pt x="211" y="202"/>
                        </a:cubicBezTo>
                        <a:cubicBezTo>
                          <a:pt x="211" y="202"/>
                          <a:pt x="211" y="202"/>
                          <a:pt x="211" y="202"/>
                        </a:cubicBezTo>
                        <a:moveTo>
                          <a:pt x="88" y="154"/>
                        </a:moveTo>
                        <a:cubicBezTo>
                          <a:pt x="69" y="154"/>
                          <a:pt x="50" y="142"/>
                          <a:pt x="44" y="123"/>
                        </a:cubicBezTo>
                        <a:cubicBezTo>
                          <a:pt x="35" y="98"/>
                          <a:pt x="48" y="72"/>
                          <a:pt x="73" y="63"/>
                        </a:cubicBezTo>
                        <a:cubicBezTo>
                          <a:pt x="78" y="61"/>
                          <a:pt x="83" y="61"/>
                          <a:pt x="88" y="61"/>
                        </a:cubicBezTo>
                        <a:cubicBezTo>
                          <a:pt x="108" y="61"/>
                          <a:pt x="126" y="73"/>
                          <a:pt x="133" y="92"/>
                        </a:cubicBezTo>
                        <a:cubicBezTo>
                          <a:pt x="141" y="116"/>
                          <a:pt x="128" y="143"/>
                          <a:pt x="104" y="152"/>
                        </a:cubicBezTo>
                        <a:cubicBezTo>
                          <a:pt x="99" y="153"/>
                          <a:pt x="93" y="154"/>
                          <a:pt x="88" y="154"/>
                        </a:cubicBezTo>
                        <a:moveTo>
                          <a:pt x="152" y="0"/>
                        </a:moveTo>
                        <a:cubicBezTo>
                          <a:pt x="138" y="0"/>
                          <a:pt x="122" y="2"/>
                          <a:pt x="108" y="8"/>
                        </a:cubicBezTo>
                        <a:cubicBezTo>
                          <a:pt x="37" y="32"/>
                          <a:pt x="0" y="109"/>
                          <a:pt x="24" y="179"/>
                        </a:cubicBezTo>
                        <a:cubicBezTo>
                          <a:pt x="41" y="226"/>
                          <a:pt x="80" y="258"/>
                          <a:pt x="126" y="267"/>
                        </a:cubicBezTo>
                        <a:cubicBezTo>
                          <a:pt x="123" y="263"/>
                          <a:pt x="123" y="263"/>
                          <a:pt x="123" y="263"/>
                        </a:cubicBezTo>
                        <a:cubicBezTo>
                          <a:pt x="123" y="263"/>
                          <a:pt x="123" y="263"/>
                          <a:pt x="122" y="263"/>
                        </a:cubicBezTo>
                        <a:cubicBezTo>
                          <a:pt x="121" y="263"/>
                          <a:pt x="120" y="262"/>
                          <a:pt x="118" y="262"/>
                        </a:cubicBezTo>
                        <a:cubicBezTo>
                          <a:pt x="110" y="261"/>
                          <a:pt x="103" y="258"/>
                          <a:pt x="98" y="251"/>
                        </a:cubicBezTo>
                        <a:cubicBezTo>
                          <a:pt x="98" y="251"/>
                          <a:pt x="98" y="251"/>
                          <a:pt x="98" y="251"/>
                        </a:cubicBezTo>
                        <a:cubicBezTo>
                          <a:pt x="97" y="250"/>
                          <a:pt x="97" y="249"/>
                          <a:pt x="98" y="248"/>
                        </a:cubicBezTo>
                        <a:cubicBezTo>
                          <a:pt x="99" y="248"/>
                          <a:pt x="99" y="248"/>
                          <a:pt x="99" y="248"/>
                        </a:cubicBezTo>
                        <a:cubicBezTo>
                          <a:pt x="100" y="248"/>
                          <a:pt x="101" y="248"/>
                          <a:pt x="101" y="249"/>
                        </a:cubicBezTo>
                        <a:cubicBezTo>
                          <a:pt x="105" y="254"/>
                          <a:pt x="112" y="258"/>
                          <a:pt x="119" y="258"/>
                        </a:cubicBezTo>
                        <a:cubicBezTo>
                          <a:pt x="120" y="258"/>
                          <a:pt x="120" y="259"/>
                          <a:pt x="121" y="259"/>
                        </a:cubicBezTo>
                        <a:cubicBezTo>
                          <a:pt x="113" y="243"/>
                          <a:pt x="113" y="243"/>
                          <a:pt x="113" y="243"/>
                        </a:cubicBezTo>
                        <a:cubicBezTo>
                          <a:pt x="112" y="242"/>
                          <a:pt x="113" y="241"/>
                          <a:pt x="113" y="240"/>
                        </a:cubicBezTo>
                        <a:cubicBezTo>
                          <a:pt x="114" y="240"/>
                          <a:pt x="114" y="240"/>
                          <a:pt x="114" y="240"/>
                        </a:cubicBezTo>
                        <a:cubicBezTo>
                          <a:pt x="115" y="240"/>
                          <a:pt x="116" y="241"/>
                          <a:pt x="116" y="241"/>
                        </a:cubicBezTo>
                        <a:cubicBezTo>
                          <a:pt x="126" y="258"/>
                          <a:pt x="126" y="258"/>
                          <a:pt x="126" y="258"/>
                        </a:cubicBezTo>
                        <a:cubicBezTo>
                          <a:pt x="130" y="258"/>
                          <a:pt x="135" y="257"/>
                          <a:pt x="140" y="255"/>
                        </a:cubicBezTo>
                        <a:cubicBezTo>
                          <a:pt x="148" y="252"/>
                          <a:pt x="156" y="247"/>
                          <a:pt x="161" y="240"/>
                        </a:cubicBezTo>
                        <a:cubicBezTo>
                          <a:pt x="158" y="239"/>
                          <a:pt x="156" y="237"/>
                          <a:pt x="154" y="234"/>
                        </a:cubicBezTo>
                        <a:cubicBezTo>
                          <a:pt x="153" y="232"/>
                          <a:pt x="153" y="230"/>
                          <a:pt x="153" y="228"/>
                        </a:cubicBezTo>
                        <a:cubicBezTo>
                          <a:pt x="153" y="225"/>
                          <a:pt x="154" y="223"/>
                          <a:pt x="155" y="221"/>
                        </a:cubicBezTo>
                        <a:cubicBezTo>
                          <a:pt x="156" y="220"/>
                          <a:pt x="157" y="219"/>
                          <a:pt x="159" y="218"/>
                        </a:cubicBezTo>
                        <a:cubicBezTo>
                          <a:pt x="159" y="218"/>
                          <a:pt x="160" y="218"/>
                          <a:pt x="160" y="218"/>
                        </a:cubicBezTo>
                        <a:cubicBezTo>
                          <a:pt x="162" y="218"/>
                          <a:pt x="163" y="219"/>
                          <a:pt x="164" y="219"/>
                        </a:cubicBezTo>
                        <a:cubicBezTo>
                          <a:pt x="165" y="220"/>
                          <a:pt x="166" y="221"/>
                          <a:pt x="167" y="222"/>
                        </a:cubicBezTo>
                        <a:cubicBezTo>
                          <a:pt x="168" y="224"/>
                          <a:pt x="169" y="227"/>
                          <a:pt x="169" y="229"/>
                        </a:cubicBezTo>
                        <a:cubicBezTo>
                          <a:pt x="169" y="232"/>
                          <a:pt x="168" y="236"/>
                          <a:pt x="166" y="238"/>
                        </a:cubicBezTo>
                        <a:cubicBezTo>
                          <a:pt x="169" y="239"/>
                          <a:pt x="172" y="240"/>
                          <a:pt x="175" y="240"/>
                        </a:cubicBezTo>
                        <a:cubicBezTo>
                          <a:pt x="179" y="240"/>
                          <a:pt x="182" y="239"/>
                          <a:pt x="186" y="238"/>
                        </a:cubicBezTo>
                        <a:cubicBezTo>
                          <a:pt x="192" y="236"/>
                          <a:pt x="198" y="232"/>
                          <a:pt x="203" y="228"/>
                        </a:cubicBezTo>
                        <a:cubicBezTo>
                          <a:pt x="206" y="224"/>
                          <a:pt x="210" y="221"/>
                          <a:pt x="212" y="216"/>
                        </a:cubicBezTo>
                        <a:cubicBezTo>
                          <a:pt x="209" y="214"/>
                          <a:pt x="207" y="211"/>
                          <a:pt x="206" y="207"/>
                        </a:cubicBezTo>
                        <a:cubicBezTo>
                          <a:pt x="205" y="206"/>
                          <a:pt x="205" y="205"/>
                          <a:pt x="205" y="204"/>
                        </a:cubicBezTo>
                        <a:cubicBezTo>
                          <a:pt x="205" y="203"/>
                          <a:pt x="205" y="202"/>
                          <a:pt x="206" y="201"/>
                        </a:cubicBezTo>
                        <a:cubicBezTo>
                          <a:pt x="207" y="199"/>
                          <a:pt x="208" y="198"/>
                          <a:pt x="211" y="198"/>
                        </a:cubicBezTo>
                        <a:cubicBezTo>
                          <a:pt x="211" y="198"/>
                          <a:pt x="211" y="198"/>
                          <a:pt x="211" y="198"/>
                        </a:cubicBezTo>
                        <a:cubicBezTo>
                          <a:pt x="211" y="198"/>
                          <a:pt x="212" y="198"/>
                          <a:pt x="212" y="198"/>
                        </a:cubicBezTo>
                        <a:cubicBezTo>
                          <a:pt x="214" y="199"/>
                          <a:pt x="215" y="200"/>
                          <a:pt x="215" y="201"/>
                        </a:cubicBezTo>
                        <a:cubicBezTo>
                          <a:pt x="217" y="204"/>
                          <a:pt x="217" y="207"/>
                          <a:pt x="217" y="209"/>
                        </a:cubicBezTo>
                        <a:cubicBezTo>
                          <a:pt x="217" y="211"/>
                          <a:pt x="217" y="213"/>
                          <a:pt x="216" y="215"/>
                        </a:cubicBezTo>
                        <a:cubicBezTo>
                          <a:pt x="219" y="217"/>
                          <a:pt x="221" y="218"/>
                          <a:pt x="224" y="218"/>
                        </a:cubicBezTo>
                        <a:cubicBezTo>
                          <a:pt x="226" y="219"/>
                          <a:pt x="228" y="219"/>
                          <a:pt x="231" y="219"/>
                        </a:cubicBezTo>
                        <a:cubicBezTo>
                          <a:pt x="235" y="219"/>
                          <a:pt x="240" y="218"/>
                          <a:pt x="245" y="217"/>
                        </a:cubicBezTo>
                        <a:cubicBezTo>
                          <a:pt x="247" y="216"/>
                          <a:pt x="249" y="216"/>
                          <a:pt x="251" y="215"/>
                        </a:cubicBezTo>
                        <a:cubicBezTo>
                          <a:pt x="248" y="196"/>
                          <a:pt x="248" y="196"/>
                          <a:pt x="248" y="196"/>
                        </a:cubicBezTo>
                        <a:cubicBezTo>
                          <a:pt x="247" y="194"/>
                          <a:pt x="248" y="193"/>
                          <a:pt x="249" y="193"/>
                        </a:cubicBezTo>
                        <a:cubicBezTo>
                          <a:pt x="249" y="193"/>
                          <a:pt x="249" y="193"/>
                          <a:pt x="250" y="193"/>
                        </a:cubicBezTo>
                        <a:cubicBezTo>
                          <a:pt x="250" y="193"/>
                          <a:pt x="251" y="194"/>
                          <a:pt x="252" y="195"/>
                        </a:cubicBezTo>
                        <a:cubicBezTo>
                          <a:pt x="255" y="214"/>
                          <a:pt x="255" y="214"/>
                          <a:pt x="255" y="214"/>
                        </a:cubicBezTo>
                        <a:cubicBezTo>
                          <a:pt x="259" y="212"/>
                          <a:pt x="263" y="211"/>
                          <a:pt x="266" y="209"/>
                        </a:cubicBezTo>
                        <a:cubicBezTo>
                          <a:pt x="288" y="175"/>
                          <a:pt x="295" y="131"/>
                          <a:pt x="280" y="90"/>
                        </a:cubicBezTo>
                        <a:cubicBezTo>
                          <a:pt x="261" y="35"/>
                          <a:pt x="208" y="0"/>
                          <a:pt x="152" y="0"/>
                        </a:cubicBezTo>
                      </a:path>
                    </a:pathLst>
                  </a:custGeom>
                  <a:solidFill>
                    <a:srgbClr val="FFE0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îṥlíḑe">
                    <a:extLst>
                      <a:ext uri="{FF2B5EF4-FFF2-40B4-BE49-F238E27FC236}">
                        <a16:creationId xmlns:a16="http://schemas.microsoft.com/office/drawing/2014/main" id="{E918BC74-A604-4843-8986-3D1BA4C49C39}"/>
                      </a:ext>
                    </a:extLst>
                  </p:cNvPr>
                  <p:cNvSpPr/>
                  <p:nvPr/>
                </p:nvSpPr>
                <p:spPr bwMode="auto">
                  <a:xfrm>
                    <a:off x="5264151" y="3286126"/>
                    <a:ext cx="73025" cy="107950"/>
                  </a:xfrm>
                  <a:custGeom>
                    <a:avLst/>
                    <a:gdLst>
                      <a:gd name="T0" fmla="*/ 16 w 19"/>
                      <a:gd name="T1" fmla="*/ 22 h 28"/>
                      <a:gd name="T2" fmla="*/ 11 w 19"/>
                      <a:gd name="T3" fmla="*/ 23 h 28"/>
                      <a:gd name="T4" fmla="*/ 14 w 19"/>
                      <a:gd name="T5" fmla="*/ 27 h 28"/>
                      <a:gd name="T6" fmla="*/ 19 w 19"/>
                      <a:gd name="T7" fmla="*/ 28 h 28"/>
                      <a:gd name="T8" fmla="*/ 16 w 19"/>
                      <a:gd name="T9" fmla="*/ 22 h 28"/>
                      <a:gd name="T10" fmla="*/ 2 w 19"/>
                      <a:gd name="T11" fmla="*/ 0 h 28"/>
                      <a:gd name="T12" fmla="*/ 1 w 19"/>
                      <a:gd name="T13" fmla="*/ 0 h 28"/>
                      <a:gd name="T14" fmla="*/ 1 w 19"/>
                      <a:gd name="T15" fmla="*/ 3 h 28"/>
                      <a:gd name="T16" fmla="*/ 9 w 19"/>
                      <a:gd name="T17" fmla="*/ 19 h 28"/>
                      <a:gd name="T18" fmla="*/ 10 w 19"/>
                      <a:gd name="T19" fmla="*/ 19 h 28"/>
                      <a:gd name="T20" fmla="*/ 14 w 19"/>
                      <a:gd name="T21" fmla="*/ 18 h 28"/>
                      <a:gd name="T22" fmla="*/ 4 w 19"/>
                      <a:gd name="T23" fmla="*/ 1 h 28"/>
                      <a:gd name="T24" fmla="*/ 2 w 1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8">
                        <a:moveTo>
                          <a:pt x="16" y="22"/>
                        </a:moveTo>
                        <a:cubicBezTo>
                          <a:pt x="14" y="22"/>
                          <a:pt x="13" y="23"/>
                          <a:pt x="11" y="23"/>
                        </a:cubicBezTo>
                        <a:cubicBezTo>
                          <a:pt x="14" y="27"/>
                          <a:pt x="14" y="27"/>
                          <a:pt x="14" y="27"/>
                        </a:cubicBezTo>
                        <a:cubicBezTo>
                          <a:pt x="15" y="27"/>
                          <a:pt x="17" y="28"/>
                          <a:pt x="19" y="28"/>
                        </a:cubicBezTo>
                        <a:cubicBezTo>
                          <a:pt x="16" y="22"/>
                          <a:pt x="16" y="22"/>
                          <a:pt x="16" y="22"/>
                        </a:cubicBezTo>
                        <a:moveTo>
                          <a:pt x="2" y="0"/>
                        </a:moveTo>
                        <a:cubicBezTo>
                          <a:pt x="2" y="0"/>
                          <a:pt x="2" y="0"/>
                          <a:pt x="1" y="0"/>
                        </a:cubicBezTo>
                        <a:cubicBezTo>
                          <a:pt x="1" y="1"/>
                          <a:pt x="0" y="2"/>
                          <a:pt x="1" y="3"/>
                        </a:cubicBezTo>
                        <a:cubicBezTo>
                          <a:pt x="9" y="19"/>
                          <a:pt x="9" y="19"/>
                          <a:pt x="9" y="19"/>
                        </a:cubicBezTo>
                        <a:cubicBezTo>
                          <a:pt x="10" y="19"/>
                          <a:pt x="10" y="19"/>
                          <a:pt x="10" y="19"/>
                        </a:cubicBezTo>
                        <a:cubicBezTo>
                          <a:pt x="11" y="19"/>
                          <a:pt x="13" y="19"/>
                          <a:pt x="14" y="18"/>
                        </a:cubicBezTo>
                        <a:cubicBezTo>
                          <a:pt x="4" y="1"/>
                          <a:pt x="4" y="1"/>
                          <a:pt x="4" y="1"/>
                        </a:cubicBezTo>
                        <a:cubicBezTo>
                          <a:pt x="4" y="1"/>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íş1ïdé">
                    <a:extLst>
                      <a:ext uri="{FF2B5EF4-FFF2-40B4-BE49-F238E27FC236}">
                        <a16:creationId xmlns:a16="http://schemas.microsoft.com/office/drawing/2014/main" id="{47DC7402-18DE-D848-935D-E473816232C7}"/>
                      </a:ext>
                    </a:extLst>
                  </p:cNvPr>
                  <p:cNvSpPr/>
                  <p:nvPr/>
                </p:nvSpPr>
                <p:spPr bwMode="auto">
                  <a:xfrm>
                    <a:off x="5784851" y="3106738"/>
                    <a:ext cx="33338" cy="122238"/>
                  </a:xfrm>
                  <a:custGeom>
                    <a:avLst/>
                    <a:gdLst>
                      <a:gd name="T0" fmla="*/ 9 w 9"/>
                      <a:gd name="T1" fmla="*/ 25 h 32"/>
                      <a:gd name="T2" fmla="*/ 5 w 9"/>
                      <a:gd name="T3" fmla="*/ 26 h 32"/>
                      <a:gd name="T4" fmla="*/ 6 w 9"/>
                      <a:gd name="T5" fmla="*/ 32 h 32"/>
                      <a:gd name="T6" fmla="*/ 9 w 9"/>
                      <a:gd name="T7" fmla="*/ 29 h 32"/>
                      <a:gd name="T8" fmla="*/ 9 w 9"/>
                      <a:gd name="T9" fmla="*/ 25 h 32"/>
                      <a:gd name="T10" fmla="*/ 3 w 9"/>
                      <a:gd name="T11" fmla="*/ 0 h 32"/>
                      <a:gd name="T12" fmla="*/ 2 w 9"/>
                      <a:gd name="T13" fmla="*/ 0 h 32"/>
                      <a:gd name="T14" fmla="*/ 1 w 9"/>
                      <a:gd name="T15" fmla="*/ 3 h 32"/>
                      <a:gd name="T16" fmla="*/ 4 w 9"/>
                      <a:gd name="T17" fmla="*/ 22 h 32"/>
                      <a:gd name="T18" fmla="*/ 8 w 9"/>
                      <a:gd name="T19" fmla="*/ 21 h 32"/>
                      <a:gd name="T20" fmla="*/ 5 w 9"/>
                      <a:gd name="T21" fmla="*/ 2 h 32"/>
                      <a:gd name="T22" fmla="*/ 3 w 9"/>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32">
                        <a:moveTo>
                          <a:pt x="9" y="25"/>
                        </a:moveTo>
                        <a:cubicBezTo>
                          <a:pt x="7" y="25"/>
                          <a:pt x="6" y="26"/>
                          <a:pt x="5" y="26"/>
                        </a:cubicBezTo>
                        <a:cubicBezTo>
                          <a:pt x="6" y="32"/>
                          <a:pt x="6" y="32"/>
                          <a:pt x="6" y="32"/>
                        </a:cubicBezTo>
                        <a:cubicBezTo>
                          <a:pt x="7" y="31"/>
                          <a:pt x="8" y="30"/>
                          <a:pt x="9" y="29"/>
                        </a:cubicBezTo>
                        <a:cubicBezTo>
                          <a:pt x="9" y="25"/>
                          <a:pt x="9" y="25"/>
                          <a:pt x="9" y="25"/>
                        </a:cubicBezTo>
                        <a:moveTo>
                          <a:pt x="3" y="0"/>
                        </a:moveTo>
                        <a:cubicBezTo>
                          <a:pt x="2" y="0"/>
                          <a:pt x="2" y="0"/>
                          <a:pt x="2" y="0"/>
                        </a:cubicBezTo>
                        <a:cubicBezTo>
                          <a:pt x="1" y="0"/>
                          <a:pt x="0" y="1"/>
                          <a:pt x="1" y="3"/>
                        </a:cubicBezTo>
                        <a:cubicBezTo>
                          <a:pt x="4" y="22"/>
                          <a:pt x="4" y="22"/>
                          <a:pt x="4" y="22"/>
                        </a:cubicBezTo>
                        <a:cubicBezTo>
                          <a:pt x="5" y="22"/>
                          <a:pt x="7" y="21"/>
                          <a:pt x="8" y="21"/>
                        </a:cubicBezTo>
                        <a:cubicBezTo>
                          <a:pt x="5" y="2"/>
                          <a:pt x="5" y="2"/>
                          <a:pt x="5" y="2"/>
                        </a:cubicBezTo>
                        <a:cubicBezTo>
                          <a:pt x="4"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ïSlíḓe">
                    <a:extLst>
                      <a:ext uri="{FF2B5EF4-FFF2-40B4-BE49-F238E27FC236}">
                        <a16:creationId xmlns:a16="http://schemas.microsoft.com/office/drawing/2014/main" id="{226E1EC2-9A45-694F-9F49-125F151794D6}"/>
                      </a:ext>
                    </a:extLst>
                  </p:cNvPr>
                  <p:cNvSpPr/>
                  <p:nvPr/>
                </p:nvSpPr>
                <p:spPr bwMode="auto">
                  <a:xfrm>
                    <a:off x="5207001" y="3125788"/>
                    <a:ext cx="650875" cy="249238"/>
                  </a:xfrm>
                  <a:custGeom>
                    <a:avLst/>
                    <a:gdLst>
                      <a:gd name="T0" fmla="*/ 61 w 169"/>
                      <a:gd name="T1" fmla="*/ 34 h 65"/>
                      <a:gd name="T2" fmla="*/ 61 w 169"/>
                      <a:gd name="T3" fmla="*/ 25 h 65"/>
                      <a:gd name="T4" fmla="*/ 63 w 169"/>
                      <a:gd name="T5" fmla="*/ 24 h 65"/>
                      <a:gd name="T6" fmla="*/ 65 w 169"/>
                      <a:gd name="T7" fmla="*/ 25 h 65"/>
                      <a:gd name="T8" fmla="*/ 68 w 169"/>
                      <a:gd name="T9" fmla="*/ 31 h 65"/>
                      <a:gd name="T10" fmla="*/ 116 w 169"/>
                      <a:gd name="T11" fmla="*/ 14 h 65"/>
                      <a:gd name="T12" fmla="*/ 112 w 169"/>
                      <a:gd name="T13" fmla="*/ 6 h 65"/>
                      <a:gd name="T14" fmla="*/ 114 w 169"/>
                      <a:gd name="T15" fmla="*/ 4 h 65"/>
                      <a:gd name="T16" fmla="*/ 114 w 169"/>
                      <a:gd name="T17" fmla="*/ 4 h 65"/>
                      <a:gd name="T18" fmla="*/ 116 w 169"/>
                      <a:gd name="T19" fmla="*/ 11 h 65"/>
                      <a:gd name="T20" fmla="*/ 114 w 169"/>
                      <a:gd name="T21" fmla="*/ 0 h 65"/>
                      <a:gd name="T22" fmla="*/ 109 w 169"/>
                      <a:gd name="T23" fmla="*/ 3 h 65"/>
                      <a:gd name="T24" fmla="*/ 109 w 169"/>
                      <a:gd name="T25" fmla="*/ 9 h 65"/>
                      <a:gd name="T26" fmla="*/ 106 w 169"/>
                      <a:gd name="T27" fmla="*/ 30 h 65"/>
                      <a:gd name="T28" fmla="*/ 78 w 169"/>
                      <a:gd name="T29" fmla="*/ 42 h 65"/>
                      <a:gd name="T30" fmla="*/ 72 w 169"/>
                      <a:gd name="T31" fmla="*/ 31 h 65"/>
                      <a:gd name="T32" fmla="*/ 67 w 169"/>
                      <a:gd name="T33" fmla="*/ 21 h 65"/>
                      <a:gd name="T34" fmla="*/ 62 w 169"/>
                      <a:gd name="T35" fmla="*/ 20 h 65"/>
                      <a:gd name="T36" fmla="*/ 56 w 169"/>
                      <a:gd name="T37" fmla="*/ 30 h 65"/>
                      <a:gd name="T38" fmla="*/ 64 w 169"/>
                      <a:gd name="T39" fmla="*/ 42 h 65"/>
                      <a:gd name="T40" fmla="*/ 29 w 169"/>
                      <a:gd name="T41" fmla="*/ 60 h 65"/>
                      <a:gd name="T42" fmla="*/ 24 w 169"/>
                      <a:gd name="T43" fmla="*/ 61 h 65"/>
                      <a:gd name="T44" fmla="*/ 4 w 169"/>
                      <a:gd name="T45" fmla="*/ 51 h 65"/>
                      <a:gd name="T46" fmla="*/ 1 w 169"/>
                      <a:gd name="T47" fmla="*/ 50 h 65"/>
                      <a:gd name="T48" fmla="*/ 1 w 169"/>
                      <a:gd name="T49" fmla="*/ 53 h 65"/>
                      <a:gd name="T50" fmla="*/ 25 w 169"/>
                      <a:gd name="T51" fmla="*/ 65 h 65"/>
                      <a:gd name="T52" fmla="*/ 31 w 169"/>
                      <a:gd name="T53" fmla="*/ 64 h 65"/>
                      <a:gd name="T54" fmla="*/ 67 w 169"/>
                      <a:gd name="T55" fmla="*/ 44 h 65"/>
                      <a:gd name="T56" fmla="*/ 78 w 169"/>
                      <a:gd name="T57" fmla="*/ 46 h 65"/>
                      <a:gd name="T58" fmla="*/ 108 w 169"/>
                      <a:gd name="T59" fmla="*/ 32 h 65"/>
                      <a:gd name="T60" fmla="*/ 126 w 169"/>
                      <a:gd name="T61" fmla="*/ 24 h 65"/>
                      <a:gd name="T62" fmla="*/ 149 w 169"/>
                      <a:gd name="T63" fmla="*/ 23 h 65"/>
                      <a:gd name="T64" fmla="*/ 159 w 169"/>
                      <a:gd name="T65" fmla="*/ 20 h 65"/>
                      <a:gd name="T66" fmla="*/ 169 w 169"/>
                      <a:gd name="T67" fmla="*/ 11 h 65"/>
                      <a:gd name="T68" fmla="*/ 154 w 169"/>
                      <a:gd name="T69" fmla="*/ 17 h 65"/>
                      <a:gd name="T70" fmla="*/ 134 w 169"/>
                      <a:gd name="T71" fmla="*/ 21 h 65"/>
                      <a:gd name="T72" fmla="*/ 119 w 169"/>
                      <a:gd name="T73" fmla="*/ 17 h 65"/>
                      <a:gd name="T74" fmla="*/ 118 w 169"/>
                      <a:gd name="T75" fmla="*/ 3 h 65"/>
                      <a:gd name="T76" fmla="*/ 114 w 169"/>
                      <a:gd name="T7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65">
                        <a:moveTo>
                          <a:pt x="66" y="39"/>
                        </a:moveTo>
                        <a:cubicBezTo>
                          <a:pt x="64" y="38"/>
                          <a:pt x="62" y="36"/>
                          <a:pt x="61" y="34"/>
                        </a:cubicBezTo>
                        <a:cubicBezTo>
                          <a:pt x="60" y="33"/>
                          <a:pt x="60" y="31"/>
                          <a:pt x="60" y="30"/>
                        </a:cubicBezTo>
                        <a:cubicBezTo>
                          <a:pt x="60" y="28"/>
                          <a:pt x="60" y="26"/>
                          <a:pt x="61" y="25"/>
                        </a:cubicBezTo>
                        <a:cubicBezTo>
                          <a:pt x="62" y="25"/>
                          <a:pt x="62" y="24"/>
                          <a:pt x="63" y="24"/>
                        </a:cubicBezTo>
                        <a:cubicBezTo>
                          <a:pt x="63" y="24"/>
                          <a:pt x="63" y="24"/>
                          <a:pt x="63" y="24"/>
                        </a:cubicBezTo>
                        <a:cubicBezTo>
                          <a:pt x="63" y="24"/>
                          <a:pt x="63" y="24"/>
                          <a:pt x="63" y="24"/>
                        </a:cubicBezTo>
                        <a:cubicBezTo>
                          <a:pt x="64" y="24"/>
                          <a:pt x="64" y="24"/>
                          <a:pt x="65" y="25"/>
                        </a:cubicBezTo>
                        <a:cubicBezTo>
                          <a:pt x="65" y="25"/>
                          <a:pt x="66" y="25"/>
                          <a:pt x="66" y="26"/>
                        </a:cubicBezTo>
                        <a:cubicBezTo>
                          <a:pt x="67" y="28"/>
                          <a:pt x="68" y="29"/>
                          <a:pt x="68" y="31"/>
                        </a:cubicBezTo>
                        <a:cubicBezTo>
                          <a:pt x="68" y="34"/>
                          <a:pt x="67" y="36"/>
                          <a:pt x="66" y="39"/>
                        </a:cubicBezTo>
                        <a:moveTo>
                          <a:pt x="116" y="14"/>
                        </a:moveTo>
                        <a:cubicBezTo>
                          <a:pt x="114" y="12"/>
                          <a:pt x="113" y="10"/>
                          <a:pt x="113" y="8"/>
                        </a:cubicBezTo>
                        <a:cubicBezTo>
                          <a:pt x="112" y="7"/>
                          <a:pt x="112" y="7"/>
                          <a:pt x="112" y="6"/>
                        </a:cubicBezTo>
                        <a:cubicBezTo>
                          <a:pt x="112" y="6"/>
                          <a:pt x="112" y="5"/>
                          <a:pt x="113" y="5"/>
                        </a:cubicBezTo>
                        <a:cubicBezTo>
                          <a:pt x="113" y="4"/>
                          <a:pt x="113" y="4"/>
                          <a:pt x="114" y="4"/>
                        </a:cubicBezTo>
                        <a:cubicBezTo>
                          <a:pt x="114" y="4"/>
                          <a:pt x="114" y="4"/>
                          <a:pt x="114" y="4"/>
                        </a:cubicBezTo>
                        <a:cubicBezTo>
                          <a:pt x="114" y="4"/>
                          <a:pt x="114" y="4"/>
                          <a:pt x="114" y="4"/>
                        </a:cubicBezTo>
                        <a:cubicBezTo>
                          <a:pt x="114" y="4"/>
                          <a:pt x="114" y="5"/>
                          <a:pt x="115" y="5"/>
                        </a:cubicBezTo>
                        <a:cubicBezTo>
                          <a:pt x="116" y="7"/>
                          <a:pt x="116" y="9"/>
                          <a:pt x="116" y="11"/>
                        </a:cubicBezTo>
                        <a:cubicBezTo>
                          <a:pt x="116" y="12"/>
                          <a:pt x="116" y="13"/>
                          <a:pt x="116" y="14"/>
                        </a:cubicBezTo>
                        <a:moveTo>
                          <a:pt x="114" y="0"/>
                        </a:moveTo>
                        <a:cubicBezTo>
                          <a:pt x="114" y="0"/>
                          <a:pt x="114" y="0"/>
                          <a:pt x="114" y="0"/>
                        </a:cubicBezTo>
                        <a:cubicBezTo>
                          <a:pt x="111" y="0"/>
                          <a:pt x="110" y="1"/>
                          <a:pt x="109" y="3"/>
                        </a:cubicBezTo>
                        <a:cubicBezTo>
                          <a:pt x="108" y="4"/>
                          <a:pt x="108" y="5"/>
                          <a:pt x="108" y="6"/>
                        </a:cubicBezTo>
                        <a:cubicBezTo>
                          <a:pt x="108" y="7"/>
                          <a:pt x="108" y="8"/>
                          <a:pt x="109" y="9"/>
                        </a:cubicBezTo>
                        <a:cubicBezTo>
                          <a:pt x="110" y="13"/>
                          <a:pt x="112" y="16"/>
                          <a:pt x="115" y="18"/>
                        </a:cubicBezTo>
                        <a:cubicBezTo>
                          <a:pt x="113" y="23"/>
                          <a:pt x="109" y="26"/>
                          <a:pt x="106" y="30"/>
                        </a:cubicBezTo>
                        <a:cubicBezTo>
                          <a:pt x="101" y="34"/>
                          <a:pt x="95" y="38"/>
                          <a:pt x="89" y="40"/>
                        </a:cubicBezTo>
                        <a:cubicBezTo>
                          <a:pt x="85" y="41"/>
                          <a:pt x="82" y="42"/>
                          <a:pt x="78" y="42"/>
                        </a:cubicBezTo>
                        <a:cubicBezTo>
                          <a:pt x="75" y="42"/>
                          <a:pt x="72" y="41"/>
                          <a:pt x="69" y="40"/>
                        </a:cubicBezTo>
                        <a:cubicBezTo>
                          <a:pt x="71" y="38"/>
                          <a:pt x="72" y="34"/>
                          <a:pt x="72" y="31"/>
                        </a:cubicBezTo>
                        <a:cubicBezTo>
                          <a:pt x="72" y="29"/>
                          <a:pt x="71" y="26"/>
                          <a:pt x="70" y="24"/>
                        </a:cubicBezTo>
                        <a:cubicBezTo>
                          <a:pt x="69" y="23"/>
                          <a:pt x="68" y="22"/>
                          <a:pt x="67" y="21"/>
                        </a:cubicBezTo>
                        <a:cubicBezTo>
                          <a:pt x="66" y="21"/>
                          <a:pt x="65" y="20"/>
                          <a:pt x="63" y="20"/>
                        </a:cubicBezTo>
                        <a:cubicBezTo>
                          <a:pt x="63" y="20"/>
                          <a:pt x="62" y="20"/>
                          <a:pt x="62" y="20"/>
                        </a:cubicBezTo>
                        <a:cubicBezTo>
                          <a:pt x="60" y="21"/>
                          <a:pt x="59" y="22"/>
                          <a:pt x="58" y="23"/>
                        </a:cubicBezTo>
                        <a:cubicBezTo>
                          <a:pt x="57" y="25"/>
                          <a:pt x="56" y="27"/>
                          <a:pt x="56" y="30"/>
                        </a:cubicBezTo>
                        <a:cubicBezTo>
                          <a:pt x="56" y="32"/>
                          <a:pt x="56" y="34"/>
                          <a:pt x="57" y="36"/>
                        </a:cubicBezTo>
                        <a:cubicBezTo>
                          <a:pt x="59" y="39"/>
                          <a:pt x="61" y="41"/>
                          <a:pt x="64" y="42"/>
                        </a:cubicBezTo>
                        <a:cubicBezTo>
                          <a:pt x="59" y="49"/>
                          <a:pt x="51" y="54"/>
                          <a:pt x="43" y="57"/>
                        </a:cubicBezTo>
                        <a:cubicBezTo>
                          <a:pt x="38" y="59"/>
                          <a:pt x="33" y="60"/>
                          <a:pt x="29" y="60"/>
                        </a:cubicBezTo>
                        <a:cubicBezTo>
                          <a:pt x="28" y="61"/>
                          <a:pt x="26" y="61"/>
                          <a:pt x="25" y="61"/>
                        </a:cubicBezTo>
                        <a:cubicBezTo>
                          <a:pt x="25" y="61"/>
                          <a:pt x="25" y="61"/>
                          <a:pt x="24" y="61"/>
                        </a:cubicBezTo>
                        <a:cubicBezTo>
                          <a:pt x="23" y="61"/>
                          <a:pt x="23" y="60"/>
                          <a:pt x="22" y="60"/>
                        </a:cubicBezTo>
                        <a:cubicBezTo>
                          <a:pt x="15" y="60"/>
                          <a:pt x="8" y="56"/>
                          <a:pt x="4" y="51"/>
                        </a:cubicBezTo>
                        <a:cubicBezTo>
                          <a:pt x="4" y="50"/>
                          <a:pt x="3" y="50"/>
                          <a:pt x="2" y="50"/>
                        </a:cubicBezTo>
                        <a:cubicBezTo>
                          <a:pt x="2" y="50"/>
                          <a:pt x="2" y="50"/>
                          <a:pt x="1" y="50"/>
                        </a:cubicBezTo>
                        <a:cubicBezTo>
                          <a:pt x="0" y="51"/>
                          <a:pt x="0" y="52"/>
                          <a:pt x="1" y="53"/>
                        </a:cubicBezTo>
                        <a:cubicBezTo>
                          <a:pt x="1" y="53"/>
                          <a:pt x="1" y="53"/>
                          <a:pt x="1" y="53"/>
                        </a:cubicBezTo>
                        <a:cubicBezTo>
                          <a:pt x="6" y="60"/>
                          <a:pt x="13" y="63"/>
                          <a:pt x="21" y="64"/>
                        </a:cubicBezTo>
                        <a:cubicBezTo>
                          <a:pt x="23" y="64"/>
                          <a:pt x="24" y="65"/>
                          <a:pt x="25" y="65"/>
                        </a:cubicBezTo>
                        <a:cubicBezTo>
                          <a:pt x="26" y="65"/>
                          <a:pt x="26" y="65"/>
                          <a:pt x="26" y="65"/>
                        </a:cubicBezTo>
                        <a:cubicBezTo>
                          <a:pt x="28" y="65"/>
                          <a:pt x="29" y="64"/>
                          <a:pt x="31" y="64"/>
                        </a:cubicBezTo>
                        <a:cubicBezTo>
                          <a:pt x="35" y="64"/>
                          <a:pt x="40" y="62"/>
                          <a:pt x="44" y="61"/>
                        </a:cubicBezTo>
                        <a:cubicBezTo>
                          <a:pt x="53" y="57"/>
                          <a:pt x="62" y="52"/>
                          <a:pt x="67" y="44"/>
                        </a:cubicBezTo>
                        <a:cubicBezTo>
                          <a:pt x="67" y="44"/>
                          <a:pt x="68" y="44"/>
                          <a:pt x="68" y="44"/>
                        </a:cubicBezTo>
                        <a:cubicBezTo>
                          <a:pt x="71" y="45"/>
                          <a:pt x="75" y="46"/>
                          <a:pt x="78" y="46"/>
                        </a:cubicBezTo>
                        <a:cubicBezTo>
                          <a:pt x="82" y="46"/>
                          <a:pt x="86" y="45"/>
                          <a:pt x="90" y="44"/>
                        </a:cubicBezTo>
                        <a:cubicBezTo>
                          <a:pt x="97" y="42"/>
                          <a:pt x="103" y="37"/>
                          <a:pt x="108" y="32"/>
                        </a:cubicBezTo>
                        <a:cubicBezTo>
                          <a:pt x="112" y="29"/>
                          <a:pt x="116" y="26"/>
                          <a:pt x="118" y="21"/>
                        </a:cubicBezTo>
                        <a:cubicBezTo>
                          <a:pt x="120" y="22"/>
                          <a:pt x="123" y="24"/>
                          <a:pt x="126" y="24"/>
                        </a:cubicBezTo>
                        <a:cubicBezTo>
                          <a:pt x="129" y="25"/>
                          <a:pt x="131" y="25"/>
                          <a:pt x="134" y="25"/>
                        </a:cubicBezTo>
                        <a:cubicBezTo>
                          <a:pt x="139" y="25"/>
                          <a:pt x="144" y="24"/>
                          <a:pt x="149" y="23"/>
                        </a:cubicBezTo>
                        <a:cubicBezTo>
                          <a:pt x="151" y="22"/>
                          <a:pt x="153" y="22"/>
                          <a:pt x="155" y="21"/>
                        </a:cubicBezTo>
                        <a:cubicBezTo>
                          <a:pt x="156" y="21"/>
                          <a:pt x="157" y="20"/>
                          <a:pt x="159" y="20"/>
                        </a:cubicBezTo>
                        <a:cubicBezTo>
                          <a:pt x="160" y="19"/>
                          <a:pt x="162" y="18"/>
                          <a:pt x="164" y="18"/>
                        </a:cubicBezTo>
                        <a:cubicBezTo>
                          <a:pt x="166" y="15"/>
                          <a:pt x="167" y="13"/>
                          <a:pt x="169" y="11"/>
                        </a:cubicBezTo>
                        <a:cubicBezTo>
                          <a:pt x="166" y="13"/>
                          <a:pt x="162" y="14"/>
                          <a:pt x="158" y="16"/>
                        </a:cubicBezTo>
                        <a:cubicBezTo>
                          <a:pt x="157" y="16"/>
                          <a:pt x="155" y="17"/>
                          <a:pt x="154" y="17"/>
                        </a:cubicBezTo>
                        <a:cubicBezTo>
                          <a:pt x="152" y="18"/>
                          <a:pt x="150" y="18"/>
                          <a:pt x="148" y="19"/>
                        </a:cubicBezTo>
                        <a:cubicBezTo>
                          <a:pt x="143" y="20"/>
                          <a:pt x="138" y="21"/>
                          <a:pt x="134" y="21"/>
                        </a:cubicBezTo>
                        <a:cubicBezTo>
                          <a:pt x="131" y="21"/>
                          <a:pt x="129" y="21"/>
                          <a:pt x="127" y="20"/>
                        </a:cubicBezTo>
                        <a:cubicBezTo>
                          <a:pt x="124" y="20"/>
                          <a:pt x="122" y="19"/>
                          <a:pt x="119" y="17"/>
                        </a:cubicBezTo>
                        <a:cubicBezTo>
                          <a:pt x="120" y="15"/>
                          <a:pt x="120" y="13"/>
                          <a:pt x="120" y="11"/>
                        </a:cubicBezTo>
                        <a:cubicBezTo>
                          <a:pt x="120" y="9"/>
                          <a:pt x="120" y="6"/>
                          <a:pt x="118" y="3"/>
                        </a:cubicBezTo>
                        <a:cubicBezTo>
                          <a:pt x="118" y="2"/>
                          <a:pt x="117" y="1"/>
                          <a:pt x="115" y="0"/>
                        </a:cubicBezTo>
                        <a:cubicBezTo>
                          <a:pt x="115" y="0"/>
                          <a:pt x="114" y="0"/>
                          <a:pt x="11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išḷíde">
                    <a:extLst>
                      <a:ext uri="{FF2B5EF4-FFF2-40B4-BE49-F238E27FC236}">
                        <a16:creationId xmlns:a16="http://schemas.microsoft.com/office/drawing/2014/main" id="{D486A79E-1D67-3C41-B746-95C4A2A6BD28}"/>
                      </a:ext>
                    </a:extLst>
                  </p:cNvPr>
                  <p:cNvSpPr/>
                  <p:nvPr/>
                </p:nvSpPr>
                <p:spPr bwMode="auto">
                  <a:xfrm>
                    <a:off x="4968876" y="2598738"/>
                    <a:ext cx="407988" cy="357188"/>
                  </a:xfrm>
                  <a:custGeom>
                    <a:avLst/>
                    <a:gdLst>
                      <a:gd name="T0" fmla="*/ 53 w 106"/>
                      <a:gd name="T1" fmla="*/ 0 h 93"/>
                      <a:gd name="T2" fmla="*/ 38 w 106"/>
                      <a:gd name="T3" fmla="*/ 2 h 93"/>
                      <a:gd name="T4" fmla="*/ 9 w 106"/>
                      <a:gd name="T5" fmla="*/ 62 h 93"/>
                      <a:gd name="T6" fmla="*/ 53 w 106"/>
                      <a:gd name="T7" fmla="*/ 93 h 93"/>
                      <a:gd name="T8" fmla="*/ 69 w 106"/>
                      <a:gd name="T9" fmla="*/ 91 h 93"/>
                      <a:gd name="T10" fmla="*/ 98 w 106"/>
                      <a:gd name="T11" fmla="*/ 31 h 93"/>
                      <a:gd name="T12" fmla="*/ 53 w 106"/>
                      <a:gd name="T13" fmla="*/ 0 h 93"/>
                    </a:gdLst>
                    <a:ahLst/>
                    <a:cxnLst>
                      <a:cxn ang="0">
                        <a:pos x="T0" y="T1"/>
                      </a:cxn>
                      <a:cxn ang="0">
                        <a:pos x="T2" y="T3"/>
                      </a:cxn>
                      <a:cxn ang="0">
                        <a:pos x="T4" y="T5"/>
                      </a:cxn>
                      <a:cxn ang="0">
                        <a:pos x="T6" y="T7"/>
                      </a:cxn>
                      <a:cxn ang="0">
                        <a:pos x="T8" y="T9"/>
                      </a:cxn>
                      <a:cxn ang="0">
                        <a:pos x="T10" y="T11"/>
                      </a:cxn>
                      <a:cxn ang="0">
                        <a:pos x="T12" y="T13"/>
                      </a:cxn>
                    </a:cxnLst>
                    <a:rect l="0" t="0" r="r" b="b"/>
                    <a:pathLst>
                      <a:path w="106" h="93">
                        <a:moveTo>
                          <a:pt x="53" y="0"/>
                        </a:moveTo>
                        <a:cubicBezTo>
                          <a:pt x="48" y="0"/>
                          <a:pt x="43" y="0"/>
                          <a:pt x="38" y="2"/>
                        </a:cubicBezTo>
                        <a:cubicBezTo>
                          <a:pt x="13" y="11"/>
                          <a:pt x="0" y="37"/>
                          <a:pt x="9" y="62"/>
                        </a:cubicBezTo>
                        <a:cubicBezTo>
                          <a:pt x="15" y="81"/>
                          <a:pt x="34" y="93"/>
                          <a:pt x="53" y="93"/>
                        </a:cubicBezTo>
                        <a:cubicBezTo>
                          <a:pt x="58" y="93"/>
                          <a:pt x="64" y="92"/>
                          <a:pt x="69" y="91"/>
                        </a:cubicBezTo>
                        <a:cubicBezTo>
                          <a:pt x="93" y="82"/>
                          <a:pt x="106" y="55"/>
                          <a:pt x="98" y="31"/>
                        </a:cubicBezTo>
                        <a:cubicBezTo>
                          <a:pt x="91" y="12"/>
                          <a:pt x="73" y="0"/>
                          <a:pt x="53" y="0"/>
                        </a:cubicBezTo>
                      </a:path>
                    </a:pathLst>
                  </a:custGeom>
                  <a:solidFill>
                    <a:srgbClr val="FFE8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ïŝľïďè">
                    <a:extLst>
                      <a:ext uri="{FF2B5EF4-FFF2-40B4-BE49-F238E27FC236}">
                        <a16:creationId xmlns:a16="http://schemas.microsoft.com/office/drawing/2014/main" id="{14E918BF-2633-6143-9336-CCC1C84110B5}"/>
                      </a:ext>
                    </a:extLst>
                  </p:cNvPr>
                  <p:cNvSpPr/>
                  <p:nvPr/>
                </p:nvSpPr>
                <p:spPr bwMode="auto">
                  <a:xfrm>
                    <a:off x="6819901" y="2314576"/>
                    <a:ext cx="1404938" cy="352425"/>
                  </a:xfrm>
                  <a:custGeom>
                    <a:avLst/>
                    <a:gdLst>
                      <a:gd name="T0" fmla="*/ 325 w 365"/>
                      <a:gd name="T1" fmla="*/ 92 h 92"/>
                      <a:gd name="T2" fmla="*/ 40 w 365"/>
                      <a:gd name="T3" fmla="*/ 92 h 92"/>
                      <a:gd name="T4" fmla="*/ 0 w 365"/>
                      <a:gd name="T5" fmla="*/ 52 h 92"/>
                      <a:gd name="T6" fmla="*/ 0 w 365"/>
                      <a:gd name="T7" fmla="*/ 40 h 92"/>
                      <a:gd name="T8" fmla="*/ 40 w 365"/>
                      <a:gd name="T9" fmla="*/ 0 h 92"/>
                      <a:gd name="T10" fmla="*/ 325 w 365"/>
                      <a:gd name="T11" fmla="*/ 0 h 92"/>
                      <a:gd name="T12" fmla="*/ 365 w 365"/>
                      <a:gd name="T13" fmla="*/ 40 h 92"/>
                      <a:gd name="T14" fmla="*/ 365 w 365"/>
                      <a:gd name="T15" fmla="*/ 52 h 92"/>
                      <a:gd name="T16" fmla="*/ 325 w 365"/>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92">
                        <a:moveTo>
                          <a:pt x="325" y="92"/>
                        </a:moveTo>
                        <a:cubicBezTo>
                          <a:pt x="40" y="92"/>
                          <a:pt x="40" y="92"/>
                          <a:pt x="40" y="92"/>
                        </a:cubicBezTo>
                        <a:cubicBezTo>
                          <a:pt x="18" y="92"/>
                          <a:pt x="0" y="75"/>
                          <a:pt x="0" y="52"/>
                        </a:cubicBezTo>
                        <a:cubicBezTo>
                          <a:pt x="0" y="40"/>
                          <a:pt x="0" y="40"/>
                          <a:pt x="0" y="40"/>
                        </a:cubicBezTo>
                        <a:cubicBezTo>
                          <a:pt x="0" y="17"/>
                          <a:pt x="18" y="0"/>
                          <a:pt x="40" y="0"/>
                        </a:cubicBezTo>
                        <a:cubicBezTo>
                          <a:pt x="325" y="0"/>
                          <a:pt x="325" y="0"/>
                          <a:pt x="325" y="0"/>
                        </a:cubicBezTo>
                        <a:cubicBezTo>
                          <a:pt x="347" y="0"/>
                          <a:pt x="365" y="17"/>
                          <a:pt x="365" y="40"/>
                        </a:cubicBezTo>
                        <a:cubicBezTo>
                          <a:pt x="365" y="52"/>
                          <a:pt x="365" y="52"/>
                          <a:pt x="365" y="52"/>
                        </a:cubicBezTo>
                        <a:cubicBezTo>
                          <a:pt x="365" y="75"/>
                          <a:pt x="347" y="92"/>
                          <a:pt x="325" y="92"/>
                        </a:cubicBezTo>
                        <a:close/>
                      </a:path>
                    </a:pathLst>
                  </a:custGeom>
                  <a:solidFill>
                    <a:srgbClr val="FA25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ṥľiḓé">
                    <a:extLst>
                      <a:ext uri="{FF2B5EF4-FFF2-40B4-BE49-F238E27FC236}">
                        <a16:creationId xmlns:a16="http://schemas.microsoft.com/office/drawing/2014/main" id="{0A2F794C-6F22-6546-96FE-FC557FE7BDD7}"/>
                      </a:ext>
                    </a:extLst>
                  </p:cNvPr>
                  <p:cNvSpPr/>
                  <p:nvPr/>
                </p:nvSpPr>
                <p:spPr bwMode="auto">
                  <a:xfrm>
                    <a:off x="7416801" y="2609851"/>
                    <a:ext cx="187325" cy="165100"/>
                  </a:xfrm>
                  <a:custGeom>
                    <a:avLst/>
                    <a:gdLst>
                      <a:gd name="T0" fmla="*/ 0 w 118"/>
                      <a:gd name="T1" fmla="*/ 5 h 104"/>
                      <a:gd name="T2" fmla="*/ 60 w 118"/>
                      <a:gd name="T3" fmla="*/ 104 h 104"/>
                      <a:gd name="T4" fmla="*/ 118 w 118"/>
                      <a:gd name="T5" fmla="*/ 0 h 104"/>
                      <a:gd name="T6" fmla="*/ 0 w 118"/>
                      <a:gd name="T7" fmla="*/ 5 h 104"/>
                    </a:gdLst>
                    <a:ahLst/>
                    <a:cxnLst>
                      <a:cxn ang="0">
                        <a:pos x="T0" y="T1"/>
                      </a:cxn>
                      <a:cxn ang="0">
                        <a:pos x="T2" y="T3"/>
                      </a:cxn>
                      <a:cxn ang="0">
                        <a:pos x="T4" y="T5"/>
                      </a:cxn>
                      <a:cxn ang="0">
                        <a:pos x="T6" y="T7"/>
                      </a:cxn>
                    </a:cxnLst>
                    <a:rect l="0" t="0" r="r" b="b"/>
                    <a:pathLst>
                      <a:path w="118" h="104">
                        <a:moveTo>
                          <a:pt x="0" y="5"/>
                        </a:moveTo>
                        <a:lnTo>
                          <a:pt x="60" y="104"/>
                        </a:lnTo>
                        <a:lnTo>
                          <a:pt x="118" y="0"/>
                        </a:lnTo>
                        <a:lnTo>
                          <a:pt x="0" y="5"/>
                        </a:lnTo>
                        <a:close/>
                      </a:path>
                    </a:pathLst>
                  </a:custGeom>
                  <a:solidFill>
                    <a:srgbClr val="FA25B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îs1îdé">
                    <a:extLst>
                      <a:ext uri="{FF2B5EF4-FFF2-40B4-BE49-F238E27FC236}">
                        <a16:creationId xmlns:a16="http://schemas.microsoft.com/office/drawing/2014/main" id="{3877EA8A-A150-094C-BC1A-ABAE43097D91}"/>
                      </a:ext>
                    </a:extLst>
                  </p:cNvPr>
                  <p:cNvSpPr/>
                  <p:nvPr/>
                </p:nvSpPr>
                <p:spPr bwMode="auto">
                  <a:xfrm>
                    <a:off x="7019926" y="2444751"/>
                    <a:ext cx="102393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20" name="i$ľiḋe">
                    <a:extLst>
                      <a:ext uri="{FF2B5EF4-FFF2-40B4-BE49-F238E27FC236}">
                        <a16:creationId xmlns:a16="http://schemas.microsoft.com/office/drawing/2014/main" id="{735980D6-758F-5F45-B1D9-FD8174510090}"/>
                      </a:ext>
                    </a:extLst>
                  </p:cNvPr>
                  <p:cNvSpPr/>
                  <p:nvPr/>
                </p:nvSpPr>
                <p:spPr bwMode="auto">
                  <a:xfrm>
                    <a:off x="7019926" y="2533651"/>
                    <a:ext cx="1023938" cy="22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grpSp>
            <p:grpSp>
              <p:nvGrpSpPr>
                <p:cNvPr id="121" name="组合 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5AA3FB8-F24F-7442-80C6-7A5937FFECCE}"/>
                    </a:ext>
                  </a:extLst>
                </p:cNvPr>
                <p:cNvGrpSpPr>
                  <a:grpSpLocks noChangeAspect="1"/>
                </p:cNvGrpSpPr>
                <p:nvPr/>
              </p:nvGrpSpPr>
              <p:grpSpPr>
                <a:xfrm>
                  <a:off x="5767307" y="3425960"/>
                  <a:ext cx="1101724" cy="868624"/>
                  <a:chOff x="2997200" y="1246088"/>
                  <a:chExt cx="6197600" cy="4886326"/>
                </a:xfrm>
              </p:grpSpPr>
              <p:sp>
                <p:nvSpPr>
                  <p:cNvPr id="122" name="î$ļíḋè">
                    <a:extLst>
                      <a:ext uri="{FF2B5EF4-FFF2-40B4-BE49-F238E27FC236}">
                        <a16:creationId xmlns:a16="http://schemas.microsoft.com/office/drawing/2014/main" id="{2790E23B-10CD-F54E-AA60-0B22F3F59646}"/>
                      </a:ext>
                    </a:extLst>
                  </p:cNvPr>
                  <p:cNvSpPr/>
                  <p:nvPr/>
                </p:nvSpPr>
                <p:spPr bwMode="auto">
                  <a:xfrm>
                    <a:off x="2997200" y="5864126"/>
                    <a:ext cx="6197600" cy="268288"/>
                  </a:xfrm>
                  <a:custGeom>
                    <a:avLst/>
                    <a:gdLst>
                      <a:gd name="T0" fmla="*/ 4558 w 4558"/>
                      <a:gd name="T1" fmla="*/ 58 h 198"/>
                      <a:gd name="T2" fmla="*/ 4497 w 4558"/>
                      <a:gd name="T3" fmla="*/ 0 h 198"/>
                      <a:gd name="T4" fmla="*/ 61 w 4558"/>
                      <a:gd name="T5" fmla="*/ 0 h 198"/>
                      <a:gd name="T6" fmla="*/ 0 w 4558"/>
                      <a:gd name="T7" fmla="*/ 58 h 198"/>
                      <a:gd name="T8" fmla="*/ 0 w 4558"/>
                      <a:gd name="T9" fmla="*/ 140 h 198"/>
                      <a:gd name="T10" fmla="*/ 61 w 4558"/>
                      <a:gd name="T11" fmla="*/ 198 h 198"/>
                      <a:gd name="T12" fmla="*/ 4497 w 4558"/>
                      <a:gd name="T13" fmla="*/ 198 h 198"/>
                      <a:gd name="T14" fmla="*/ 4558 w 4558"/>
                      <a:gd name="T15" fmla="*/ 140 h 198"/>
                      <a:gd name="T16" fmla="*/ 4558 w 4558"/>
                      <a:gd name="T17" fmla="*/ 5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8" h="198">
                        <a:moveTo>
                          <a:pt x="4558" y="58"/>
                        </a:moveTo>
                        <a:cubicBezTo>
                          <a:pt x="4558" y="26"/>
                          <a:pt x="4531" y="0"/>
                          <a:pt x="4497" y="0"/>
                        </a:cubicBezTo>
                        <a:cubicBezTo>
                          <a:pt x="61" y="0"/>
                          <a:pt x="61" y="0"/>
                          <a:pt x="61" y="0"/>
                        </a:cubicBezTo>
                        <a:cubicBezTo>
                          <a:pt x="27" y="0"/>
                          <a:pt x="0" y="26"/>
                          <a:pt x="0" y="58"/>
                        </a:cubicBezTo>
                        <a:cubicBezTo>
                          <a:pt x="0" y="140"/>
                          <a:pt x="0" y="140"/>
                          <a:pt x="0" y="140"/>
                        </a:cubicBezTo>
                        <a:cubicBezTo>
                          <a:pt x="0" y="172"/>
                          <a:pt x="27" y="198"/>
                          <a:pt x="61" y="198"/>
                        </a:cubicBezTo>
                        <a:cubicBezTo>
                          <a:pt x="4497" y="198"/>
                          <a:pt x="4497" y="198"/>
                          <a:pt x="4497" y="198"/>
                        </a:cubicBezTo>
                        <a:cubicBezTo>
                          <a:pt x="4531" y="198"/>
                          <a:pt x="4558" y="172"/>
                          <a:pt x="4558" y="140"/>
                        </a:cubicBezTo>
                        <a:lnTo>
                          <a:pt x="4558" y="58"/>
                        </a:lnTo>
                        <a:close/>
                      </a:path>
                    </a:pathLst>
                  </a:custGeom>
                  <a:solidFill>
                    <a:srgbClr val="4268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şlîḋê">
                    <a:extLst>
                      <a:ext uri="{FF2B5EF4-FFF2-40B4-BE49-F238E27FC236}">
                        <a16:creationId xmlns:a16="http://schemas.microsoft.com/office/drawing/2014/main" id="{44C97A4A-F3CF-074C-B09F-CB34BB4DD6A3}"/>
                      </a:ext>
                    </a:extLst>
                  </p:cNvPr>
                  <p:cNvSpPr/>
                  <p:nvPr/>
                </p:nvSpPr>
                <p:spPr bwMode="auto">
                  <a:xfrm>
                    <a:off x="2997200" y="5030688"/>
                    <a:ext cx="6197600" cy="958850"/>
                  </a:xfrm>
                  <a:custGeom>
                    <a:avLst/>
                    <a:gdLst>
                      <a:gd name="T0" fmla="*/ 4558 w 4558"/>
                      <a:gd name="T1" fmla="*/ 636 h 705"/>
                      <a:gd name="T2" fmla="*/ 4497 w 4558"/>
                      <a:gd name="T3" fmla="*/ 705 h 705"/>
                      <a:gd name="T4" fmla="*/ 61 w 4558"/>
                      <a:gd name="T5" fmla="*/ 705 h 705"/>
                      <a:gd name="T6" fmla="*/ 0 w 4558"/>
                      <a:gd name="T7" fmla="*/ 636 h 705"/>
                      <a:gd name="T8" fmla="*/ 0 w 4558"/>
                      <a:gd name="T9" fmla="*/ 70 h 705"/>
                      <a:gd name="T10" fmla="*/ 61 w 4558"/>
                      <a:gd name="T11" fmla="*/ 0 h 705"/>
                      <a:gd name="T12" fmla="*/ 4497 w 4558"/>
                      <a:gd name="T13" fmla="*/ 0 h 705"/>
                      <a:gd name="T14" fmla="*/ 4558 w 4558"/>
                      <a:gd name="T15" fmla="*/ 70 h 705"/>
                      <a:gd name="T16" fmla="*/ 4558 w 4558"/>
                      <a:gd name="T17" fmla="*/ 636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58" h="705">
                        <a:moveTo>
                          <a:pt x="4558" y="636"/>
                        </a:moveTo>
                        <a:cubicBezTo>
                          <a:pt x="4558" y="674"/>
                          <a:pt x="4531" y="705"/>
                          <a:pt x="4497" y="705"/>
                        </a:cubicBezTo>
                        <a:cubicBezTo>
                          <a:pt x="61" y="705"/>
                          <a:pt x="61" y="705"/>
                          <a:pt x="61" y="705"/>
                        </a:cubicBezTo>
                        <a:cubicBezTo>
                          <a:pt x="27" y="705"/>
                          <a:pt x="0" y="674"/>
                          <a:pt x="0" y="636"/>
                        </a:cubicBezTo>
                        <a:cubicBezTo>
                          <a:pt x="0" y="70"/>
                          <a:pt x="0" y="70"/>
                          <a:pt x="0" y="70"/>
                        </a:cubicBezTo>
                        <a:cubicBezTo>
                          <a:pt x="0" y="31"/>
                          <a:pt x="27" y="0"/>
                          <a:pt x="61" y="0"/>
                        </a:cubicBezTo>
                        <a:cubicBezTo>
                          <a:pt x="4497" y="0"/>
                          <a:pt x="4497" y="0"/>
                          <a:pt x="4497" y="0"/>
                        </a:cubicBezTo>
                        <a:cubicBezTo>
                          <a:pt x="4531" y="0"/>
                          <a:pt x="4558" y="31"/>
                          <a:pt x="4558" y="70"/>
                        </a:cubicBezTo>
                        <a:lnTo>
                          <a:pt x="4558" y="636"/>
                        </a:lnTo>
                        <a:close/>
                      </a:path>
                    </a:pathLst>
                  </a:custGeom>
                  <a:solidFill>
                    <a:srgbClr val="7ABF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íşľïḋê">
                    <a:extLst>
                      <a:ext uri="{FF2B5EF4-FFF2-40B4-BE49-F238E27FC236}">
                        <a16:creationId xmlns:a16="http://schemas.microsoft.com/office/drawing/2014/main" id="{D25B7C89-B05A-2B43-91B2-521E985205C8}"/>
                      </a:ext>
                    </a:extLst>
                  </p:cNvPr>
                  <p:cNvSpPr/>
                  <p:nvPr/>
                </p:nvSpPr>
                <p:spPr bwMode="auto">
                  <a:xfrm>
                    <a:off x="8402638" y="3208238"/>
                    <a:ext cx="769938" cy="1392238"/>
                  </a:xfrm>
                  <a:custGeom>
                    <a:avLst/>
                    <a:gdLst>
                      <a:gd name="T0" fmla="*/ 566 w 566"/>
                      <a:gd name="T1" fmla="*/ 588 h 1024"/>
                      <a:gd name="T2" fmla="*/ 283 w 566"/>
                      <a:gd name="T3" fmla="*/ 1024 h 1024"/>
                      <a:gd name="T4" fmla="*/ 0 w 566"/>
                      <a:gd name="T5" fmla="*/ 588 h 1024"/>
                      <a:gd name="T6" fmla="*/ 283 w 566"/>
                      <a:gd name="T7" fmla="*/ 0 h 1024"/>
                      <a:gd name="T8" fmla="*/ 566 w 566"/>
                      <a:gd name="T9" fmla="*/ 588 h 1024"/>
                    </a:gdLst>
                    <a:ahLst/>
                    <a:cxnLst>
                      <a:cxn ang="0">
                        <a:pos x="T0" y="T1"/>
                      </a:cxn>
                      <a:cxn ang="0">
                        <a:pos x="T2" y="T3"/>
                      </a:cxn>
                      <a:cxn ang="0">
                        <a:pos x="T4" y="T5"/>
                      </a:cxn>
                      <a:cxn ang="0">
                        <a:pos x="T6" y="T7"/>
                      </a:cxn>
                      <a:cxn ang="0">
                        <a:pos x="T8" y="T9"/>
                      </a:cxn>
                    </a:cxnLst>
                    <a:rect l="0" t="0" r="r" b="b"/>
                    <a:pathLst>
                      <a:path w="566" h="1024">
                        <a:moveTo>
                          <a:pt x="566" y="588"/>
                        </a:moveTo>
                        <a:cubicBezTo>
                          <a:pt x="566" y="897"/>
                          <a:pt x="439" y="1024"/>
                          <a:pt x="283" y="1024"/>
                        </a:cubicBezTo>
                        <a:cubicBezTo>
                          <a:pt x="127" y="1024"/>
                          <a:pt x="0" y="897"/>
                          <a:pt x="0" y="588"/>
                        </a:cubicBezTo>
                        <a:cubicBezTo>
                          <a:pt x="0" y="280"/>
                          <a:pt x="171" y="0"/>
                          <a:pt x="283" y="0"/>
                        </a:cubicBezTo>
                        <a:cubicBezTo>
                          <a:pt x="377" y="0"/>
                          <a:pt x="566" y="280"/>
                          <a:pt x="566" y="588"/>
                        </a:cubicBezTo>
                        <a:close/>
                      </a:path>
                    </a:pathLst>
                  </a:custGeom>
                  <a:solidFill>
                    <a:srgbClr val="005E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išḻiḑe">
                    <a:extLst>
                      <a:ext uri="{FF2B5EF4-FFF2-40B4-BE49-F238E27FC236}">
                        <a16:creationId xmlns:a16="http://schemas.microsoft.com/office/drawing/2014/main" id="{EA0C5EB6-2485-5441-A7D8-BC1006447C75}"/>
                      </a:ext>
                    </a:extLst>
                  </p:cNvPr>
                  <p:cNvSpPr/>
                  <p:nvPr/>
                </p:nvSpPr>
                <p:spPr bwMode="auto">
                  <a:xfrm>
                    <a:off x="8723313" y="3968651"/>
                    <a:ext cx="127000" cy="1165225"/>
                  </a:xfrm>
                  <a:custGeom>
                    <a:avLst/>
                    <a:gdLst>
                      <a:gd name="T0" fmla="*/ 94 w 94"/>
                      <a:gd name="T1" fmla="*/ 825 h 857"/>
                      <a:gd name="T2" fmla="*/ 61 w 94"/>
                      <a:gd name="T3" fmla="*/ 857 h 857"/>
                      <a:gd name="T4" fmla="*/ 33 w 94"/>
                      <a:gd name="T5" fmla="*/ 857 h 857"/>
                      <a:gd name="T6" fmla="*/ 0 w 94"/>
                      <a:gd name="T7" fmla="*/ 825 h 857"/>
                      <a:gd name="T8" fmla="*/ 0 w 94"/>
                      <a:gd name="T9" fmla="*/ 33 h 857"/>
                      <a:gd name="T10" fmla="*/ 33 w 94"/>
                      <a:gd name="T11" fmla="*/ 0 h 857"/>
                      <a:gd name="T12" fmla="*/ 61 w 94"/>
                      <a:gd name="T13" fmla="*/ 0 h 857"/>
                      <a:gd name="T14" fmla="*/ 94 w 94"/>
                      <a:gd name="T15" fmla="*/ 33 h 857"/>
                      <a:gd name="T16" fmla="*/ 94 w 94"/>
                      <a:gd name="T17" fmla="*/ 825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857">
                        <a:moveTo>
                          <a:pt x="94" y="825"/>
                        </a:moveTo>
                        <a:cubicBezTo>
                          <a:pt x="94" y="843"/>
                          <a:pt x="80" y="857"/>
                          <a:pt x="61" y="857"/>
                        </a:cubicBezTo>
                        <a:cubicBezTo>
                          <a:pt x="33" y="857"/>
                          <a:pt x="33" y="857"/>
                          <a:pt x="33" y="857"/>
                        </a:cubicBezTo>
                        <a:cubicBezTo>
                          <a:pt x="15" y="857"/>
                          <a:pt x="0" y="843"/>
                          <a:pt x="0" y="825"/>
                        </a:cubicBezTo>
                        <a:cubicBezTo>
                          <a:pt x="0" y="33"/>
                          <a:pt x="0" y="33"/>
                          <a:pt x="0" y="33"/>
                        </a:cubicBezTo>
                        <a:cubicBezTo>
                          <a:pt x="0" y="15"/>
                          <a:pt x="15" y="0"/>
                          <a:pt x="33" y="0"/>
                        </a:cubicBezTo>
                        <a:cubicBezTo>
                          <a:pt x="61" y="0"/>
                          <a:pt x="61" y="0"/>
                          <a:pt x="61" y="0"/>
                        </a:cubicBezTo>
                        <a:cubicBezTo>
                          <a:pt x="80" y="0"/>
                          <a:pt x="94" y="15"/>
                          <a:pt x="94" y="33"/>
                        </a:cubicBezTo>
                        <a:lnTo>
                          <a:pt x="94" y="825"/>
                        </a:lnTo>
                        <a:close/>
                      </a:path>
                    </a:pathLst>
                  </a:custGeom>
                  <a:solidFill>
                    <a:srgbClr val="3D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ï$ḻïďe">
                    <a:extLst>
                      <a:ext uri="{FF2B5EF4-FFF2-40B4-BE49-F238E27FC236}">
                        <a16:creationId xmlns:a16="http://schemas.microsoft.com/office/drawing/2014/main" id="{5437620D-5FFD-0E46-9B86-C0A4016AD42B}"/>
                      </a:ext>
                    </a:extLst>
                  </p:cNvPr>
                  <p:cNvSpPr/>
                  <p:nvPr/>
                </p:nvSpPr>
                <p:spPr bwMode="auto">
                  <a:xfrm>
                    <a:off x="7780338" y="2798663"/>
                    <a:ext cx="946150" cy="1711325"/>
                  </a:xfrm>
                  <a:custGeom>
                    <a:avLst/>
                    <a:gdLst>
                      <a:gd name="T0" fmla="*/ 695 w 695"/>
                      <a:gd name="T1" fmla="*/ 723 h 1258"/>
                      <a:gd name="T2" fmla="*/ 348 w 695"/>
                      <a:gd name="T3" fmla="*/ 1258 h 1258"/>
                      <a:gd name="T4" fmla="*/ 0 w 695"/>
                      <a:gd name="T5" fmla="*/ 723 h 1258"/>
                      <a:gd name="T6" fmla="*/ 348 w 695"/>
                      <a:gd name="T7" fmla="*/ 0 h 1258"/>
                      <a:gd name="T8" fmla="*/ 695 w 695"/>
                      <a:gd name="T9" fmla="*/ 723 h 1258"/>
                    </a:gdLst>
                    <a:ahLst/>
                    <a:cxnLst>
                      <a:cxn ang="0">
                        <a:pos x="T0" y="T1"/>
                      </a:cxn>
                      <a:cxn ang="0">
                        <a:pos x="T2" y="T3"/>
                      </a:cxn>
                      <a:cxn ang="0">
                        <a:pos x="T4" y="T5"/>
                      </a:cxn>
                      <a:cxn ang="0">
                        <a:pos x="T6" y="T7"/>
                      </a:cxn>
                      <a:cxn ang="0">
                        <a:pos x="T8" y="T9"/>
                      </a:cxn>
                    </a:cxnLst>
                    <a:rect l="0" t="0" r="r" b="b"/>
                    <a:pathLst>
                      <a:path w="695" h="1258">
                        <a:moveTo>
                          <a:pt x="695" y="723"/>
                        </a:moveTo>
                        <a:cubicBezTo>
                          <a:pt x="695" y="1102"/>
                          <a:pt x="540" y="1258"/>
                          <a:pt x="348" y="1258"/>
                        </a:cubicBezTo>
                        <a:cubicBezTo>
                          <a:pt x="156" y="1258"/>
                          <a:pt x="0" y="1102"/>
                          <a:pt x="0" y="723"/>
                        </a:cubicBezTo>
                        <a:cubicBezTo>
                          <a:pt x="0" y="343"/>
                          <a:pt x="210" y="0"/>
                          <a:pt x="348" y="0"/>
                        </a:cubicBezTo>
                        <a:cubicBezTo>
                          <a:pt x="462" y="0"/>
                          <a:pt x="695" y="343"/>
                          <a:pt x="695" y="723"/>
                        </a:cubicBezTo>
                        <a:close/>
                      </a:path>
                    </a:pathLst>
                  </a:custGeom>
                  <a:solidFill>
                    <a:srgbClr val="009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îṩ1iḋê">
                    <a:extLst>
                      <a:ext uri="{FF2B5EF4-FFF2-40B4-BE49-F238E27FC236}">
                        <a16:creationId xmlns:a16="http://schemas.microsoft.com/office/drawing/2014/main" id="{B52EABE3-224B-0F46-9B56-02D33DCDB506}"/>
                      </a:ext>
                    </a:extLst>
                  </p:cNvPr>
                  <p:cNvSpPr/>
                  <p:nvPr/>
                </p:nvSpPr>
                <p:spPr bwMode="auto">
                  <a:xfrm>
                    <a:off x="8175625" y="3733701"/>
                    <a:ext cx="157163" cy="1431925"/>
                  </a:xfrm>
                  <a:custGeom>
                    <a:avLst/>
                    <a:gdLst>
                      <a:gd name="T0" fmla="*/ 116 w 116"/>
                      <a:gd name="T1" fmla="*/ 1013 h 1053"/>
                      <a:gd name="T2" fmla="*/ 75 w 116"/>
                      <a:gd name="T3" fmla="*/ 1053 h 1053"/>
                      <a:gd name="T4" fmla="*/ 40 w 116"/>
                      <a:gd name="T5" fmla="*/ 1053 h 1053"/>
                      <a:gd name="T6" fmla="*/ 0 w 116"/>
                      <a:gd name="T7" fmla="*/ 1013 h 1053"/>
                      <a:gd name="T8" fmla="*/ 0 w 116"/>
                      <a:gd name="T9" fmla="*/ 40 h 1053"/>
                      <a:gd name="T10" fmla="*/ 40 w 116"/>
                      <a:gd name="T11" fmla="*/ 0 h 1053"/>
                      <a:gd name="T12" fmla="*/ 75 w 116"/>
                      <a:gd name="T13" fmla="*/ 0 h 1053"/>
                      <a:gd name="T14" fmla="*/ 116 w 116"/>
                      <a:gd name="T15" fmla="*/ 40 h 1053"/>
                      <a:gd name="T16" fmla="*/ 116 w 116"/>
                      <a:gd name="T17" fmla="*/ 101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053">
                        <a:moveTo>
                          <a:pt x="116" y="1013"/>
                        </a:moveTo>
                        <a:cubicBezTo>
                          <a:pt x="116" y="1035"/>
                          <a:pt x="98" y="1053"/>
                          <a:pt x="75" y="1053"/>
                        </a:cubicBezTo>
                        <a:cubicBezTo>
                          <a:pt x="40" y="1053"/>
                          <a:pt x="40" y="1053"/>
                          <a:pt x="40" y="1053"/>
                        </a:cubicBezTo>
                        <a:cubicBezTo>
                          <a:pt x="18" y="1053"/>
                          <a:pt x="0" y="1035"/>
                          <a:pt x="0" y="1013"/>
                        </a:cubicBezTo>
                        <a:cubicBezTo>
                          <a:pt x="0" y="40"/>
                          <a:pt x="0" y="40"/>
                          <a:pt x="0" y="40"/>
                        </a:cubicBezTo>
                        <a:cubicBezTo>
                          <a:pt x="0" y="18"/>
                          <a:pt x="18" y="0"/>
                          <a:pt x="40" y="0"/>
                        </a:cubicBezTo>
                        <a:cubicBezTo>
                          <a:pt x="75" y="0"/>
                          <a:pt x="75" y="0"/>
                          <a:pt x="75" y="0"/>
                        </a:cubicBezTo>
                        <a:cubicBezTo>
                          <a:pt x="98" y="0"/>
                          <a:pt x="116" y="18"/>
                          <a:pt x="116" y="40"/>
                        </a:cubicBezTo>
                        <a:lnTo>
                          <a:pt x="116" y="1013"/>
                        </a:lnTo>
                        <a:close/>
                      </a:path>
                    </a:pathLst>
                  </a:custGeom>
                  <a:solidFill>
                    <a:srgbClr val="3D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is1iḓè">
                    <a:extLst>
                      <a:ext uri="{FF2B5EF4-FFF2-40B4-BE49-F238E27FC236}">
                        <a16:creationId xmlns:a16="http://schemas.microsoft.com/office/drawing/2014/main" id="{6844E7BB-9A34-F241-971B-9C8E0BA051A3}"/>
                      </a:ext>
                    </a:extLst>
                  </p:cNvPr>
                  <p:cNvSpPr/>
                  <p:nvPr/>
                </p:nvSpPr>
                <p:spPr bwMode="auto">
                  <a:xfrm>
                    <a:off x="3740150" y="3101876"/>
                    <a:ext cx="769938" cy="1392238"/>
                  </a:xfrm>
                  <a:custGeom>
                    <a:avLst/>
                    <a:gdLst>
                      <a:gd name="T0" fmla="*/ 566 w 566"/>
                      <a:gd name="T1" fmla="*/ 588 h 1024"/>
                      <a:gd name="T2" fmla="*/ 283 w 566"/>
                      <a:gd name="T3" fmla="*/ 1024 h 1024"/>
                      <a:gd name="T4" fmla="*/ 0 w 566"/>
                      <a:gd name="T5" fmla="*/ 588 h 1024"/>
                      <a:gd name="T6" fmla="*/ 283 w 566"/>
                      <a:gd name="T7" fmla="*/ 0 h 1024"/>
                      <a:gd name="T8" fmla="*/ 566 w 566"/>
                      <a:gd name="T9" fmla="*/ 588 h 1024"/>
                    </a:gdLst>
                    <a:ahLst/>
                    <a:cxnLst>
                      <a:cxn ang="0">
                        <a:pos x="T0" y="T1"/>
                      </a:cxn>
                      <a:cxn ang="0">
                        <a:pos x="T2" y="T3"/>
                      </a:cxn>
                      <a:cxn ang="0">
                        <a:pos x="T4" y="T5"/>
                      </a:cxn>
                      <a:cxn ang="0">
                        <a:pos x="T6" y="T7"/>
                      </a:cxn>
                      <a:cxn ang="0">
                        <a:pos x="T8" y="T9"/>
                      </a:cxn>
                    </a:cxnLst>
                    <a:rect l="0" t="0" r="r" b="b"/>
                    <a:pathLst>
                      <a:path w="566" h="1024">
                        <a:moveTo>
                          <a:pt x="566" y="588"/>
                        </a:moveTo>
                        <a:cubicBezTo>
                          <a:pt x="566" y="897"/>
                          <a:pt x="439" y="1024"/>
                          <a:pt x="283" y="1024"/>
                        </a:cubicBezTo>
                        <a:cubicBezTo>
                          <a:pt x="127" y="1024"/>
                          <a:pt x="0" y="897"/>
                          <a:pt x="0" y="588"/>
                        </a:cubicBezTo>
                        <a:cubicBezTo>
                          <a:pt x="0" y="280"/>
                          <a:pt x="171" y="0"/>
                          <a:pt x="283" y="0"/>
                        </a:cubicBezTo>
                        <a:cubicBezTo>
                          <a:pt x="376" y="0"/>
                          <a:pt x="566" y="280"/>
                          <a:pt x="566" y="588"/>
                        </a:cubicBezTo>
                        <a:close/>
                      </a:path>
                    </a:pathLst>
                  </a:custGeom>
                  <a:solidFill>
                    <a:srgbClr val="00925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ïšḷïďè">
                    <a:extLst>
                      <a:ext uri="{FF2B5EF4-FFF2-40B4-BE49-F238E27FC236}">
                        <a16:creationId xmlns:a16="http://schemas.microsoft.com/office/drawing/2014/main" id="{B787275B-F09E-4346-BC65-C43B017457F7}"/>
                      </a:ext>
                    </a:extLst>
                  </p:cNvPr>
                  <p:cNvSpPr/>
                  <p:nvPr/>
                </p:nvSpPr>
                <p:spPr bwMode="auto">
                  <a:xfrm>
                    <a:off x="4062413" y="3860701"/>
                    <a:ext cx="127000" cy="1166813"/>
                  </a:xfrm>
                  <a:custGeom>
                    <a:avLst/>
                    <a:gdLst>
                      <a:gd name="T0" fmla="*/ 94 w 94"/>
                      <a:gd name="T1" fmla="*/ 825 h 858"/>
                      <a:gd name="T2" fmla="*/ 61 w 94"/>
                      <a:gd name="T3" fmla="*/ 858 h 858"/>
                      <a:gd name="T4" fmla="*/ 33 w 94"/>
                      <a:gd name="T5" fmla="*/ 858 h 858"/>
                      <a:gd name="T6" fmla="*/ 0 w 94"/>
                      <a:gd name="T7" fmla="*/ 825 h 858"/>
                      <a:gd name="T8" fmla="*/ 0 w 94"/>
                      <a:gd name="T9" fmla="*/ 33 h 858"/>
                      <a:gd name="T10" fmla="*/ 33 w 94"/>
                      <a:gd name="T11" fmla="*/ 0 h 858"/>
                      <a:gd name="T12" fmla="*/ 61 w 94"/>
                      <a:gd name="T13" fmla="*/ 0 h 858"/>
                      <a:gd name="T14" fmla="*/ 94 w 94"/>
                      <a:gd name="T15" fmla="*/ 33 h 858"/>
                      <a:gd name="T16" fmla="*/ 94 w 94"/>
                      <a:gd name="T17" fmla="*/ 825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858">
                        <a:moveTo>
                          <a:pt x="94" y="825"/>
                        </a:moveTo>
                        <a:cubicBezTo>
                          <a:pt x="94" y="843"/>
                          <a:pt x="79" y="858"/>
                          <a:pt x="61" y="858"/>
                        </a:cubicBezTo>
                        <a:cubicBezTo>
                          <a:pt x="33" y="858"/>
                          <a:pt x="33" y="858"/>
                          <a:pt x="33" y="858"/>
                        </a:cubicBezTo>
                        <a:cubicBezTo>
                          <a:pt x="15" y="858"/>
                          <a:pt x="0" y="843"/>
                          <a:pt x="0" y="825"/>
                        </a:cubicBezTo>
                        <a:cubicBezTo>
                          <a:pt x="0" y="33"/>
                          <a:pt x="0" y="33"/>
                          <a:pt x="0" y="33"/>
                        </a:cubicBezTo>
                        <a:cubicBezTo>
                          <a:pt x="0" y="15"/>
                          <a:pt x="15" y="0"/>
                          <a:pt x="33" y="0"/>
                        </a:cubicBezTo>
                        <a:cubicBezTo>
                          <a:pt x="61" y="0"/>
                          <a:pt x="61" y="0"/>
                          <a:pt x="61" y="0"/>
                        </a:cubicBezTo>
                        <a:cubicBezTo>
                          <a:pt x="79" y="0"/>
                          <a:pt x="94" y="15"/>
                          <a:pt x="94" y="33"/>
                        </a:cubicBezTo>
                        <a:lnTo>
                          <a:pt x="94" y="825"/>
                        </a:lnTo>
                        <a:close/>
                      </a:path>
                    </a:pathLst>
                  </a:custGeom>
                  <a:solidFill>
                    <a:srgbClr val="3D010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îṧľïḍe">
                    <a:extLst>
                      <a:ext uri="{FF2B5EF4-FFF2-40B4-BE49-F238E27FC236}">
                        <a16:creationId xmlns:a16="http://schemas.microsoft.com/office/drawing/2014/main" id="{D4500850-F5AA-5442-BEC9-B19BDA9EFF92}"/>
                      </a:ext>
                    </a:extLst>
                  </p:cNvPr>
                  <p:cNvSpPr/>
                  <p:nvPr/>
                </p:nvSpPr>
                <p:spPr bwMode="auto">
                  <a:xfrm>
                    <a:off x="4605338" y="2728813"/>
                    <a:ext cx="3059113" cy="2624138"/>
                  </a:xfrm>
                  <a:prstGeom prst="rect">
                    <a:avLst/>
                  </a:prstGeom>
                  <a:solidFill>
                    <a:srgbClr val="59575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1" name="îŝļíḍe">
                    <a:extLst>
                      <a:ext uri="{FF2B5EF4-FFF2-40B4-BE49-F238E27FC236}">
                        <a16:creationId xmlns:a16="http://schemas.microsoft.com/office/drawing/2014/main" id="{CB3A9481-E69A-AD4A-A2DA-D20E5D78463A}"/>
                      </a:ext>
                    </a:extLst>
                  </p:cNvPr>
                  <p:cNvSpPr/>
                  <p:nvPr/>
                </p:nvSpPr>
                <p:spPr bwMode="auto">
                  <a:xfrm>
                    <a:off x="5376863" y="3017738"/>
                    <a:ext cx="1423988" cy="2284413"/>
                  </a:xfrm>
                  <a:custGeom>
                    <a:avLst/>
                    <a:gdLst>
                      <a:gd name="T0" fmla="*/ 1047 w 1047"/>
                      <a:gd name="T1" fmla="*/ 229 h 1679"/>
                      <a:gd name="T2" fmla="*/ 523 w 1047"/>
                      <a:gd name="T3" fmla="*/ 0 h 1679"/>
                      <a:gd name="T4" fmla="*/ 0 w 1047"/>
                      <a:gd name="T5" fmla="*/ 229 h 1679"/>
                      <a:gd name="T6" fmla="*/ 1 w 1047"/>
                      <a:gd name="T7" fmla="*/ 238 h 1679"/>
                      <a:gd name="T8" fmla="*/ 0 w 1047"/>
                      <a:gd name="T9" fmla="*/ 243 h 1679"/>
                      <a:gd name="T10" fmla="*/ 0 w 1047"/>
                      <a:gd name="T11" fmla="*/ 1632 h 1679"/>
                      <a:gd name="T12" fmla="*/ 47 w 1047"/>
                      <a:gd name="T13" fmla="*/ 1679 h 1679"/>
                      <a:gd name="T14" fmla="*/ 1000 w 1047"/>
                      <a:gd name="T15" fmla="*/ 1679 h 1679"/>
                      <a:gd name="T16" fmla="*/ 1047 w 1047"/>
                      <a:gd name="T17" fmla="*/ 1632 h 1679"/>
                      <a:gd name="T18" fmla="*/ 1047 w 1047"/>
                      <a:gd name="T19" fmla="*/ 243 h 1679"/>
                      <a:gd name="T20" fmla="*/ 1046 w 1047"/>
                      <a:gd name="T21" fmla="*/ 238 h 1679"/>
                      <a:gd name="T22" fmla="*/ 1047 w 1047"/>
                      <a:gd name="T23" fmla="*/ 229 h 1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7" h="1679">
                        <a:moveTo>
                          <a:pt x="1047" y="229"/>
                        </a:moveTo>
                        <a:cubicBezTo>
                          <a:pt x="1047" y="103"/>
                          <a:pt x="812" y="0"/>
                          <a:pt x="523" y="0"/>
                        </a:cubicBezTo>
                        <a:cubicBezTo>
                          <a:pt x="234" y="0"/>
                          <a:pt x="0" y="103"/>
                          <a:pt x="0" y="229"/>
                        </a:cubicBezTo>
                        <a:cubicBezTo>
                          <a:pt x="0" y="232"/>
                          <a:pt x="0" y="235"/>
                          <a:pt x="1" y="238"/>
                        </a:cubicBezTo>
                        <a:cubicBezTo>
                          <a:pt x="0" y="240"/>
                          <a:pt x="0" y="241"/>
                          <a:pt x="0" y="243"/>
                        </a:cubicBezTo>
                        <a:cubicBezTo>
                          <a:pt x="0" y="1632"/>
                          <a:pt x="0" y="1632"/>
                          <a:pt x="0" y="1632"/>
                        </a:cubicBezTo>
                        <a:cubicBezTo>
                          <a:pt x="0" y="1658"/>
                          <a:pt x="21" y="1679"/>
                          <a:pt x="47" y="1679"/>
                        </a:cubicBezTo>
                        <a:cubicBezTo>
                          <a:pt x="1000" y="1679"/>
                          <a:pt x="1000" y="1679"/>
                          <a:pt x="1000" y="1679"/>
                        </a:cubicBezTo>
                        <a:cubicBezTo>
                          <a:pt x="1026" y="1679"/>
                          <a:pt x="1047" y="1658"/>
                          <a:pt x="1047" y="1632"/>
                        </a:cubicBezTo>
                        <a:cubicBezTo>
                          <a:pt x="1047" y="243"/>
                          <a:pt x="1047" y="243"/>
                          <a:pt x="1047" y="243"/>
                        </a:cubicBezTo>
                        <a:cubicBezTo>
                          <a:pt x="1047" y="241"/>
                          <a:pt x="1046" y="240"/>
                          <a:pt x="1046" y="238"/>
                        </a:cubicBezTo>
                        <a:cubicBezTo>
                          <a:pt x="1046" y="235"/>
                          <a:pt x="1047" y="232"/>
                          <a:pt x="1047" y="229"/>
                        </a:cubicBezTo>
                        <a:close/>
                      </a:path>
                    </a:pathLst>
                  </a:custGeom>
                  <a:solidFill>
                    <a:srgbClr val="77746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íṧ1iďé">
                    <a:extLst>
                      <a:ext uri="{FF2B5EF4-FFF2-40B4-BE49-F238E27FC236}">
                        <a16:creationId xmlns:a16="http://schemas.microsoft.com/office/drawing/2014/main" id="{3F1B700C-0A53-3440-9BFE-2FE32B129A23}"/>
                      </a:ext>
                    </a:extLst>
                  </p:cNvPr>
                  <p:cNvSpPr/>
                  <p:nvPr/>
                </p:nvSpPr>
                <p:spPr bwMode="auto">
                  <a:xfrm>
                    <a:off x="4605338" y="2916138"/>
                    <a:ext cx="461963" cy="2328863"/>
                  </a:xfrm>
                  <a:prstGeom prst="rect">
                    <a:avLst/>
                  </a:prstGeom>
                  <a:solidFill>
                    <a:srgbClr val="FEF9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3" name="ïSḷíḓe">
                    <a:extLst>
                      <a:ext uri="{FF2B5EF4-FFF2-40B4-BE49-F238E27FC236}">
                        <a16:creationId xmlns:a16="http://schemas.microsoft.com/office/drawing/2014/main" id="{E77665EF-7309-9B4F-91C9-DA3236EE53B0}"/>
                      </a:ext>
                    </a:extLst>
                  </p:cNvPr>
                  <p:cNvSpPr/>
                  <p:nvPr/>
                </p:nvSpPr>
                <p:spPr bwMode="auto">
                  <a:xfrm>
                    <a:off x="5851525" y="2916138"/>
                    <a:ext cx="460375" cy="2328863"/>
                  </a:xfrm>
                  <a:prstGeom prst="rect">
                    <a:avLst/>
                  </a:prstGeom>
                  <a:solidFill>
                    <a:srgbClr val="FEF9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4" name="îš1îdé">
                    <a:extLst>
                      <a:ext uri="{FF2B5EF4-FFF2-40B4-BE49-F238E27FC236}">
                        <a16:creationId xmlns:a16="http://schemas.microsoft.com/office/drawing/2014/main" id="{F5E8AC82-2565-DA4D-A34F-994949BB3998}"/>
                      </a:ext>
                    </a:extLst>
                  </p:cNvPr>
                  <p:cNvSpPr/>
                  <p:nvPr/>
                </p:nvSpPr>
                <p:spPr bwMode="auto">
                  <a:xfrm>
                    <a:off x="7202488" y="2916138"/>
                    <a:ext cx="461963" cy="2328863"/>
                  </a:xfrm>
                  <a:prstGeom prst="rect">
                    <a:avLst/>
                  </a:prstGeom>
                  <a:solidFill>
                    <a:srgbClr val="FEF9E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35" name="íşlîḋe">
                    <a:extLst>
                      <a:ext uri="{FF2B5EF4-FFF2-40B4-BE49-F238E27FC236}">
                        <a16:creationId xmlns:a16="http://schemas.microsoft.com/office/drawing/2014/main" id="{41952DD3-8230-E44B-95A8-BC8C603D280D}"/>
                      </a:ext>
                    </a:extLst>
                  </p:cNvPr>
                  <p:cNvSpPr/>
                  <p:nvPr/>
                </p:nvSpPr>
                <p:spPr bwMode="auto">
                  <a:xfrm>
                    <a:off x="4524375" y="3030438"/>
                    <a:ext cx="614363" cy="122238"/>
                  </a:xfrm>
                  <a:custGeom>
                    <a:avLst/>
                    <a:gdLst>
                      <a:gd name="T0" fmla="*/ 452 w 452"/>
                      <a:gd name="T1" fmla="*/ 45 h 90"/>
                      <a:gd name="T2" fmla="*/ 407 w 452"/>
                      <a:gd name="T3" fmla="*/ 90 h 90"/>
                      <a:gd name="T4" fmla="*/ 44 w 452"/>
                      <a:gd name="T5" fmla="*/ 90 h 90"/>
                      <a:gd name="T6" fmla="*/ 0 w 452"/>
                      <a:gd name="T7" fmla="*/ 45 h 90"/>
                      <a:gd name="T8" fmla="*/ 0 w 452"/>
                      <a:gd name="T9" fmla="*/ 45 h 90"/>
                      <a:gd name="T10" fmla="*/ 44 w 452"/>
                      <a:gd name="T11" fmla="*/ 0 h 90"/>
                      <a:gd name="T12" fmla="*/ 407 w 452"/>
                      <a:gd name="T13" fmla="*/ 0 h 90"/>
                      <a:gd name="T14" fmla="*/ 452 w 452"/>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90">
                        <a:moveTo>
                          <a:pt x="452" y="45"/>
                        </a:moveTo>
                        <a:cubicBezTo>
                          <a:pt x="452" y="70"/>
                          <a:pt x="432" y="90"/>
                          <a:pt x="407" y="90"/>
                        </a:cubicBezTo>
                        <a:cubicBezTo>
                          <a:pt x="44" y="90"/>
                          <a:pt x="44" y="90"/>
                          <a:pt x="44" y="90"/>
                        </a:cubicBezTo>
                        <a:cubicBezTo>
                          <a:pt x="20" y="90"/>
                          <a:pt x="0" y="70"/>
                          <a:pt x="0" y="45"/>
                        </a:cubicBezTo>
                        <a:cubicBezTo>
                          <a:pt x="0" y="45"/>
                          <a:pt x="0" y="45"/>
                          <a:pt x="0" y="45"/>
                        </a:cubicBezTo>
                        <a:cubicBezTo>
                          <a:pt x="0" y="20"/>
                          <a:pt x="20" y="0"/>
                          <a:pt x="44" y="0"/>
                        </a:cubicBezTo>
                        <a:cubicBezTo>
                          <a:pt x="407" y="0"/>
                          <a:pt x="407" y="0"/>
                          <a:pt x="407" y="0"/>
                        </a:cubicBezTo>
                        <a:cubicBezTo>
                          <a:pt x="432" y="0"/>
                          <a:pt x="452" y="20"/>
                          <a:pt x="452" y="45"/>
                        </a:cubicBezTo>
                        <a:close/>
                      </a:path>
                    </a:pathLst>
                  </a:custGeom>
                  <a:solidFill>
                    <a:srgbClr val="CECA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îṧ1ïḑé">
                    <a:extLst>
                      <a:ext uri="{FF2B5EF4-FFF2-40B4-BE49-F238E27FC236}">
                        <a16:creationId xmlns:a16="http://schemas.microsoft.com/office/drawing/2014/main" id="{86566FF4-CFB4-DE49-8518-D69CBD7DA5D2}"/>
                      </a:ext>
                    </a:extLst>
                  </p:cNvPr>
                  <p:cNvSpPr/>
                  <p:nvPr/>
                </p:nvSpPr>
                <p:spPr bwMode="auto">
                  <a:xfrm>
                    <a:off x="5768975" y="3030438"/>
                    <a:ext cx="615950" cy="122238"/>
                  </a:xfrm>
                  <a:custGeom>
                    <a:avLst/>
                    <a:gdLst>
                      <a:gd name="T0" fmla="*/ 453 w 453"/>
                      <a:gd name="T1" fmla="*/ 45 h 90"/>
                      <a:gd name="T2" fmla="*/ 408 w 453"/>
                      <a:gd name="T3" fmla="*/ 90 h 90"/>
                      <a:gd name="T4" fmla="*/ 45 w 453"/>
                      <a:gd name="T5" fmla="*/ 90 h 90"/>
                      <a:gd name="T6" fmla="*/ 0 w 453"/>
                      <a:gd name="T7" fmla="*/ 45 h 90"/>
                      <a:gd name="T8" fmla="*/ 0 w 453"/>
                      <a:gd name="T9" fmla="*/ 45 h 90"/>
                      <a:gd name="T10" fmla="*/ 45 w 453"/>
                      <a:gd name="T11" fmla="*/ 0 h 90"/>
                      <a:gd name="T12" fmla="*/ 408 w 453"/>
                      <a:gd name="T13" fmla="*/ 0 h 90"/>
                      <a:gd name="T14" fmla="*/ 453 w 453"/>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90">
                        <a:moveTo>
                          <a:pt x="453" y="45"/>
                        </a:moveTo>
                        <a:cubicBezTo>
                          <a:pt x="453" y="70"/>
                          <a:pt x="432" y="90"/>
                          <a:pt x="408" y="90"/>
                        </a:cubicBezTo>
                        <a:cubicBezTo>
                          <a:pt x="45" y="90"/>
                          <a:pt x="45" y="90"/>
                          <a:pt x="45" y="90"/>
                        </a:cubicBezTo>
                        <a:cubicBezTo>
                          <a:pt x="20" y="90"/>
                          <a:pt x="0" y="70"/>
                          <a:pt x="0" y="45"/>
                        </a:cubicBezTo>
                        <a:cubicBezTo>
                          <a:pt x="0" y="45"/>
                          <a:pt x="0" y="45"/>
                          <a:pt x="0" y="45"/>
                        </a:cubicBezTo>
                        <a:cubicBezTo>
                          <a:pt x="0" y="20"/>
                          <a:pt x="20" y="0"/>
                          <a:pt x="45" y="0"/>
                        </a:cubicBezTo>
                        <a:cubicBezTo>
                          <a:pt x="408" y="0"/>
                          <a:pt x="408" y="0"/>
                          <a:pt x="408" y="0"/>
                        </a:cubicBezTo>
                        <a:cubicBezTo>
                          <a:pt x="432" y="0"/>
                          <a:pt x="453" y="20"/>
                          <a:pt x="453" y="45"/>
                        </a:cubicBezTo>
                        <a:close/>
                      </a:path>
                    </a:pathLst>
                  </a:custGeom>
                  <a:solidFill>
                    <a:srgbClr val="CECA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ṧḷiḓê">
                    <a:extLst>
                      <a:ext uri="{FF2B5EF4-FFF2-40B4-BE49-F238E27FC236}">
                        <a16:creationId xmlns:a16="http://schemas.microsoft.com/office/drawing/2014/main" id="{562DAE83-1B48-0847-93C8-CABDE41AD694}"/>
                      </a:ext>
                    </a:extLst>
                  </p:cNvPr>
                  <p:cNvSpPr/>
                  <p:nvPr/>
                </p:nvSpPr>
                <p:spPr bwMode="auto">
                  <a:xfrm>
                    <a:off x="7119938" y="3030438"/>
                    <a:ext cx="614363" cy="122238"/>
                  </a:xfrm>
                  <a:custGeom>
                    <a:avLst/>
                    <a:gdLst>
                      <a:gd name="T0" fmla="*/ 452 w 452"/>
                      <a:gd name="T1" fmla="*/ 45 h 90"/>
                      <a:gd name="T2" fmla="*/ 408 w 452"/>
                      <a:gd name="T3" fmla="*/ 90 h 90"/>
                      <a:gd name="T4" fmla="*/ 45 w 452"/>
                      <a:gd name="T5" fmla="*/ 90 h 90"/>
                      <a:gd name="T6" fmla="*/ 0 w 452"/>
                      <a:gd name="T7" fmla="*/ 45 h 90"/>
                      <a:gd name="T8" fmla="*/ 0 w 452"/>
                      <a:gd name="T9" fmla="*/ 45 h 90"/>
                      <a:gd name="T10" fmla="*/ 45 w 452"/>
                      <a:gd name="T11" fmla="*/ 0 h 90"/>
                      <a:gd name="T12" fmla="*/ 408 w 452"/>
                      <a:gd name="T13" fmla="*/ 0 h 90"/>
                      <a:gd name="T14" fmla="*/ 452 w 452"/>
                      <a:gd name="T15" fmla="*/ 45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90">
                        <a:moveTo>
                          <a:pt x="452" y="45"/>
                        </a:moveTo>
                        <a:cubicBezTo>
                          <a:pt x="452" y="70"/>
                          <a:pt x="432" y="90"/>
                          <a:pt x="408" y="90"/>
                        </a:cubicBezTo>
                        <a:cubicBezTo>
                          <a:pt x="45" y="90"/>
                          <a:pt x="45" y="90"/>
                          <a:pt x="45" y="90"/>
                        </a:cubicBezTo>
                        <a:cubicBezTo>
                          <a:pt x="20" y="90"/>
                          <a:pt x="0" y="70"/>
                          <a:pt x="0" y="45"/>
                        </a:cubicBezTo>
                        <a:cubicBezTo>
                          <a:pt x="0" y="45"/>
                          <a:pt x="0" y="45"/>
                          <a:pt x="0" y="45"/>
                        </a:cubicBezTo>
                        <a:cubicBezTo>
                          <a:pt x="0" y="20"/>
                          <a:pt x="20" y="0"/>
                          <a:pt x="45" y="0"/>
                        </a:cubicBezTo>
                        <a:cubicBezTo>
                          <a:pt x="408" y="0"/>
                          <a:pt x="408" y="0"/>
                          <a:pt x="408" y="0"/>
                        </a:cubicBezTo>
                        <a:cubicBezTo>
                          <a:pt x="432" y="0"/>
                          <a:pt x="452" y="20"/>
                          <a:pt x="452" y="45"/>
                        </a:cubicBezTo>
                        <a:close/>
                      </a:path>
                    </a:pathLst>
                  </a:custGeom>
                  <a:solidFill>
                    <a:srgbClr val="CECA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ṧḻiďê">
                    <a:extLst>
                      <a:ext uri="{FF2B5EF4-FFF2-40B4-BE49-F238E27FC236}">
                        <a16:creationId xmlns:a16="http://schemas.microsoft.com/office/drawing/2014/main" id="{9C9E88B3-82FA-0F4E-9617-E6A048AFD7E1}"/>
                      </a:ext>
                    </a:extLst>
                  </p:cNvPr>
                  <p:cNvSpPr/>
                  <p:nvPr/>
                </p:nvSpPr>
                <p:spPr bwMode="auto">
                  <a:xfrm>
                    <a:off x="4524375" y="4991001"/>
                    <a:ext cx="614363" cy="120650"/>
                  </a:xfrm>
                  <a:custGeom>
                    <a:avLst/>
                    <a:gdLst>
                      <a:gd name="T0" fmla="*/ 452 w 452"/>
                      <a:gd name="T1" fmla="*/ 44 h 89"/>
                      <a:gd name="T2" fmla="*/ 407 w 452"/>
                      <a:gd name="T3" fmla="*/ 89 h 89"/>
                      <a:gd name="T4" fmla="*/ 44 w 452"/>
                      <a:gd name="T5" fmla="*/ 89 h 89"/>
                      <a:gd name="T6" fmla="*/ 0 w 452"/>
                      <a:gd name="T7" fmla="*/ 44 h 89"/>
                      <a:gd name="T8" fmla="*/ 0 w 452"/>
                      <a:gd name="T9" fmla="*/ 44 h 89"/>
                      <a:gd name="T10" fmla="*/ 44 w 452"/>
                      <a:gd name="T11" fmla="*/ 0 h 89"/>
                      <a:gd name="T12" fmla="*/ 407 w 452"/>
                      <a:gd name="T13" fmla="*/ 0 h 89"/>
                      <a:gd name="T14" fmla="*/ 452 w 452"/>
                      <a:gd name="T15" fmla="*/ 44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89">
                        <a:moveTo>
                          <a:pt x="452" y="44"/>
                        </a:moveTo>
                        <a:cubicBezTo>
                          <a:pt x="452" y="69"/>
                          <a:pt x="432" y="89"/>
                          <a:pt x="407" y="89"/>
                        </a:cubicBezTo>
                        <a:cubicBezTo>
                          <a:pt x="44" y="89"/>
                          <a:pt x="44" y="89"/>
                          <a:pt x="44" y="89"/>
                        </a:cubicBezTo>
                        <a:cubicBezTo>
                          <a:pt x="20" y="89"/>
                          <a:pt x="0" y="69"/>
                          <a:pt x="0" y="44"/>
                        </a:cubicBezTo>
                        <a:cubicBezTo>
                          <a:pt x="0" y="44"/>
                          <a:pt x="0" y="44"/>
                          <a:pt x="0" y="44"/>
                        </a:cubicBezTo>
                        <a:cubicBezTo>
                          <a:pt x="0" y="20"/>
                          <a:pt x="20" y="0"/>
                          <a:pt x="44" y="0"/>
                        </a:cubicBezTo>
                        <a:cubicBezTo>
                          <a:pt x="407" y="0"/>
                          <a:pt x="407" y="0"/>
                          <a:pt x="407" y="0"/>
                        </a:cubicBezTo>
                        <a:cubicBezTo>
                          <a:pt x="432" y="0"/>
                          <a:pt x="452" y="20"/>
                          <a:pt x="452" y="44"/>
                        </a:cubicBezTo>
                        <a:close/>
                      </a:path>
                    </a:pathLst>
                  </a:custGeom>
                  <a:solidFill>
                    <a:srgbClr val="CECA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ś1ídé">
                    <a:extLst>
                      <a:ext uri="{FF2B5EF4-FFF2-40B4-BE49-F238E27FC236}">
                        <a16:creationId xmlns:a16="http://schemas.microsoft.com/office/drawing/2014/main" id="{4FA7813C-E993-8E48-AD86-E548D8CD4142}"/>
                      </a:ext>
                    </a:extLst>
                  </p:cNvPr>
                  <p:cNvSpPr/>
                  <p:nvPr/>
                </p:nvSpPr>
                <p:spPr bwMode="auto">
                  <a:xfrm>
                    <a:off x="5768975" y="4991001"/>
                    <a:ext cx="615950" cy="120650"/>
                  </a:xfrm>
                  <a:custGeom>
                    <a:avLst/>
                    <a:gdLst>
                      <a:gd name="T0" fmla="*/ 453 w 453"/>
                      <a:gd name="T1" fmla="*/ 44 h 89"/>
                      <a:gd name="T2" fmla="*/ 408 w 453"/>
                      <a:gd name="T3" fmla="*/ 89 h 89"/>
                      <a:gd name="T4" fmla="*/ 45 w 453"/>
                      <a:gd name="T5" fmla="*/ 89 h 89"/>
                      <a:gd name="T6" fmla="*/ 0 w 453"/>
                      <a:gd name="T7" fmla="*/ 44 h 89"/>
                      <a:gd name="T8" fmla="*/ 0 w 453"/>
                      <a:gd name="T9" fmla="*/ 44 h 89"/>
                      <a:gd name="T10" fmla="*/ 45 w 453"/>
                      <a:gd name="T11" fmla="*/ 0 h 89"/>
                      <a:gd name="T12" fmla="*/ 408 w 453"/>
                      <a:gd name="T13" fmla="*/ 0 h 89"/>
                      <a:gd name="T14" fmla="*/ 453 w 453"/>
                      <a:gd name="T15" fmla="*/ 44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89">
                        <a:moveTo>
                          <a:pt x="453" y="44"/>
                        </a:moveTo>
                        <a:cubicBezTo>
                          <a:pt x="453" y="69"/>
                          <a:pt x="432" y="89"/>
                          <a:pt x="408" y="89"/>
                        </a:cubicBezTo>
                        <a:cubicBezTo>
                          <a:pt x="45" y="89"/>
                          <a:pt x="45" y="89"/>
                          <a:pt x="45" y="89"/>
                        </a:cubicBezTo>
                        <a:cubicBezTo>
                          <a:pt x="20" y="89"/>
                          <a:pt x="0" y="69"/>
                          <a:pt x="0" y="44"/>
                        </a:cubicBezTo>
                        <a:cubicBezTo>
                          <a:pt x="0" y="44"/>
                          <a:pt x="0" y="44"/>
                          <a:pt x="0" y="44"/>
                        </a:cubicBezTo>
                        <a:cubicBezTo>
                          <a:pt x="0" y="20"/>
                          <a:pt x="20" y="0"/>
                          <a:pt x="45" y="0"/>
                        </a:cubicBezTo>
                        <a:cubicBezTo>
                          <a:pt x="408" y="0"/>
                          <a:pt x="408" y="0"/>
                          <a:pt x="408" y="0"/>
                        </a:cubicBezTo>
                        <a:cubicBezTo>
                          <a:pt x="432" y="0"/>
                          <a:pt x="453" y="20"/>
                          <a:pt x="453" y="44"/>
                        </a:cubicBezTo>
                        <a:close/>
                      </a:path>
                    </a:pathLst>
                  </a:custGeom>
                  <a:solidFill>
                    <a:srgbClr val="CECA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işļïďè">
                    <a:extLst>
                      <a:ext uri="{FF2B5EF4-FFF2-40B4-BE49-F238E27FC236}">
                        <a16:creationId xmlns:a16="http://schemas.microsoft.com/office/drawing/2014/main" id="{90935FB0-2BA6-164B-82F3-338B9822FD05}"/>
                      </a:ext>
                    </a:extLst>
                  </p:cNvPr>
                  <p:cNvSpPr/>
                  <p:nvPr/>
                </p:nvSpPr>
                <p:spPr bwMode="auto">
                  <a:xfrm>
                    <a:off x="7119938" y="4991001"/>
                    <a:ext cx="614363" cy="120650"/>
                  </a:xfrm>
                  <a:custGeom>
                    <a:avLst/>
                    <a:gdLst>
                      <a:gd name="T0" fmla="*/ 452 w 452"/>
                      <a:gd name="T1" fmla="*/ 44 h 89"/>
                      <a:gd name="T2" fmla="*/ 408 w 452"/>
                      <a:gd name="T3" fmla="*/ 89 h 89"/>
                      <a:gd name="T4" fmla="*/ 45 w 452"/>
                      <a:gd name="T5" fmla="*/ 89 h 89"/>
                      <a:gd name="T6" fmla="*/ 0 w 452"/>
                      <a:gd name="T7" fmla="*/ 44 h 89"/>
                      <a:gd name="T8" fmla="*/ 0 w 452"/>
                      <a:gd name="T9" fmla="*/ 44 h 89"/>
                      <a:gd name="T10" fmla="*/ 45 w 452"/>
                      <a:gd name="T11" fmla="*/ 0 h 89"/>
                      <a:gd name="T12" fmla="*/ 408 w 452"/>
                      <a:gd name="T13" fmla="*/ 0 h 89"/>
                      <a:gd name="T14" fmla="*/ 452 w 452"/>
                      <a:gd name="T15" fmla="*/ 44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89">
                        <a:moveTo>
                          <a:pt x="452" y="44"/>
                        </a:moveTo>
                        <a:cubicBezTo>
                          <a:pt x="452" y="69"/>
                          <a:pt x="432" y="89"/>
                          <a:pt x="408" y="89"/>
                        </a:cubicBezTo>
                        <a:cubicBezTo>
                          <a:pt x="45" y="89"/>
                          <a:pt x="45" y="89"/>
                          <a:pt x="45" y="89"/>
                        </a:cubicBezTo>
                        <a:cubicBezTo>
                          <a:pt x="20" y="89"/>
                          <a:pt x="0" y="69"/>
                          <a:pt x="0" y="44"/>
                        </a:cubicBezTo>
                        <a:cubicBezTo>
                          <a:pt x="0" y="44"/>
                          <a:pt x="0" y="44"/>
                          <a:pt x="0" y="44"/>
                        </a:cubicBezTo>
                        <a:cubicBezTo>
                          <a:pt x="0" y="20"/>
                          <a:pt x="20" y="0"/>
                          <a:pt x="45" y="0"/>
                        </a:cubicBezTo>
                        <a:cubicBezTo>
                          <a:pt x="408" y="0"/>
                          <a:pt x="408" y="0"/>
                          <a:pt x="408" y="0"/>
                        </a:cubicBezTo>
                        <a:cubicBezTo>
                          <a:pt x="432" y="0"/>
                          <a:pt x="452" y="20"/>
                          <a:pt x="452" y="44"/>
                        </a:cubicBezTo>
                        <a:close/>
                      </a:path>
                    </a:pathLst>
                  </a:custGeom>
                  <a:solidFill>
                    <a:srgbClr val="CECA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ïṧļiḑe">
                    <a:extLst>
                      <a:ext uri="{FF2B5EF4-FFF2-40B4-BE49-F238E27FC236}">
                        <a16:creationId xmlns:a16="http://schemas.microsoft.com/office/drawing/2014/main" id="{6DA68C26-998C-064A-9026-EB3B9157DCE0}"/>
                      </a:ext>
                    </a:extLst>
                  </p:cNvPr>
                  <p:cNvSpPr/>
                  <p:nvPr/>
                </p:nvSpPr>
                <p:spPr bwMode="auto">
                  <a:xfrm>
                    <a:off x="4478338" y="2805013"/>
                    <a:ext cx="715963" cy="141288"/>
                  </a:xfrm>
                  <a:custGeom>
                    <a:avLst/>
                    <a:gdLst>
                      <a:gd name="T0" fmla="*/ 526 w 526"/>
                      <a:gd name="T1" fmla="*/ 52 h 104"/>
                      <a:gd name="T2" fmla="*/ 474 w 526"/>
                      <a:gd name="T3" fmla="*/ 104 h 104"/>
                      <a:gd name="T4" fmla="*/ 52 w 526"/>
                      <a:gd name="T5" fmla="*/ 104 h 104"/>
                      <a:gd name="T6" fmla="*/ 0 w 526"/>
                      <a:gd name="T7" fmla="*/ 52 h 104"/>
                      <a:gd name="T8" fmla="*/ 0 w 526"/>
                      <a:gd name="T9" fmla="*/ 52 h 104"/>
                      <a:gd name="T10" fmla="*/ 52 w 526"/>
                      <a:gd name="T11" fmla="*/ 0 h 104"/>
                      <a:gd name="T12" fmla="*/ 474 w 526"/>
                      <a:gd name="T13" fmla="*/ 0 h 104"/>
                      <a:gd name="T14" fmla="*/ 526 w 526"/>
                      <a:gd name="T15" fmla="*/ 5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104">
                        <a:moveTo>
                          <a:pt x="526" y="52"/>
                        </a:moveTo>
                        <a:cubicBezTo>
                          <a:pt x="526" y="81"/>
                          <a:pt x="502" y="104"/>
                          <a:pt x="474" y="104"/>
                        </a:cubicBezTo>
                        <a:cubicBezTo>
                          <a:pt x="52" y="104"/>
                          <a:pt x="52" y="104"/>
                          <a:pt x="52" y="104"/>
                        </a:cubicBezTo>
                        <a:cubicBezTo>
                          <a:pt x="23" y="104"/>
                          <a:pt x="0" y="81"/>
                          <a:pt x="0" y="52"/>
                        </a:cubicBezTo>
                        <a:cubicBezTo>
                          <a:pt x="0" y="52"/>
                          <a:pt x="0" y="52"/>
                          <a:pt x="0" y="52"/>
                        </a:cubicBezTo>
                        <a:cubicBezTo>
                          <a:pt x="0" y="23"/>
                          <a:pt x="23" y="0"/>
                          <a:pt x="52" y="0"/>
                        </a:cubicBezTo>
                        <a:cubicBezTo>
                          <a:pt x="474" y="0"/>
                          <a:pt x="474" y="0"/>
                          <a:pt x="474" y="0"/>
                        </a:cubicBezTo>
                        <a:cubicBezTo>
                          <a:pt x="502" y="0"/>
                          <a:pt x="526" y="23"/>
                          <a:pt x="526" y="52"/>
                        </a:cubicBezTo>
                        <a:close/>
                      </a:path>
                    </a:pathLst>
                  </a:custGeom>
                  <a:solidFill>
                    <a:srgbClr val="A09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îSļidê">
                    <a:extLst>
                      <a:ext uri="{FF2B5EF4-FFF2-40B4-BE49-F238E27FC236}">
                        <a16:creationId xmlns:a16="http://schemas.microsoft.com/office/drawing/2014/main" id="{A87402A9-8510-CB4A-89BD-77616DF179D6}"/>
                      </a:ext>
                    </a:extLst>
                  </p:cNvPr>
                  <p:cNvSpPr/>
                  <p:nvPr/>
                </p:nvSpPr>
                <p:spPr bwMode="auto">
                  <a:xfrm>
                    <a:off x="5722938" y="2805013"/>
                    <a:ext cx="717550" cy="141288"/>
                  </a:xfrm>
                  <a:custGeom>
                    <a:avLst/>
                    <a:gdLst>
                      <a:gd name="T0" fmla="*/ 527 w 527"/>
                      <a:gd name="T1" fmla="*/ 52 h 104"/>
                      <a:gd name="T2" fmla="*/ 475 w 527"/>
                      <a:gd name="T3" fmla="*/ 104 h 104"/>
                      <a:gd name="T4" fmla="*/ 53 w 527"/>
                      <a:gd name="T5" fmla="*/ 104 h 104"/>
                      <a:gd name="T6" fmla="*/ 0 w 527"/>
                      <a:gd name="T7" fmla="*/ 52 h 104"/>
                      <a:gd name="T8" fmla="*/ 0 w 527"/>
                      <a:gd name="T9" fmla="*/ 52 h 104"/>
                      <a:gd name="T10" fmla="*/ 53 w 527"/>
                      <a:gd name="T11" fmla="*/ 0 h 104"/>
                      <a:gd name="T12" fmla="*/ 475 w 527"/>
                      <a:gd name="T13" fmla="*/ 0 h 104"/>
                      <a:gd name="T14" fmla="*/ 527 w 527"/>
                      <a:gd name="T15" fmla="*/ 5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104">
                        <a:moveTo>
                          <a:pt x="527" y="52"/>
                        </a:moveTo>
                        <a:cubicBezTo>
                          <a:pt x="527" y="81"/>
                          <a:pt x="503" y="104"/>
                          <a:pt x="475" y="104"/>
                        </a:cubicBezTo>
                        <a:cubicBezTo>
                          <a:pt x="53" y="104"/>
                          <a:pt x="53" y="104"/>
                          <a:pt x="53" y="104"/>
                        </a:cubicBezTo>
                        <a:cubicBezTo>
                          <a:pt x="24" y="104"/>
                          <a:pt x="0" y="81"/>
                          <a:pt x="0" y="52"/>
                        </a:cubicBezTo>
                        <a:cubicBezTo>
                          <a:pt x="0" y="52"/>
                          <a:pt x="0" y="52"/>
                          <a:pt x="0" y="52"/>
                        </a:cubicBezTo>
                        <a:cubicBezTo>
                          <a:pt x="0" y="23"/>
                          <a:pt x="24" y="0"/>
                          <a:pt x="53" y="0"/>
                        </a:cubicBezTo>
                        <a:cubicBezTo>
                          <a:pt x="475" y="0"/>
                          <a:pt x="475" y="0"/>
                          <a:pt x="475" y="0"/>
                        </a:cubicBezTo>
                        <a:cubicBezTo>
                          <a:pt x="503" y="0"/>
                          <a:pt x="527" y="23"/>
                          <a:pt x="527" y="52"/>
                        </a:cubicBezTo>
                        <a:close/>
                      </a:path>
                    </a:pathLst>
                  </a:custGeom>
                  <a:solidFill>
                    <a:srgbClr val="A09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íṣ1iḑè">
                    <a:extLst>
                      <a:ext uri="{FF2B5EF4-FFF2-40B4-BE49-F238E27FC236}">
                        <a16:creationId xmlns:a16="http://schemas.microsoft.com/office/drawing/2014/main" id="{BBD9EBCB-F5A9-5447-A501-83781D7F0F2C}"/>
                      </a:ext>
                    </a:extLst>
                  </p:cNvPr>
                  <p:cNvSpPr/>
                  <p:nvPr/>
                </p:nvSpPr>
                <p:spPr bwMode="auto">
                  <a:xfrm>
                    <a:off x="7059613" y="2805013"/>
                    <a:ext cx="715963" cy="141288"/>
                  </a:xfrm>
                  <a:custGeom>
                    <a:avLst/>
                    <a:gdLst>
                      <a:gd name="T0" fmla="*/ 526 w 526"/>
                      <a:gd name="T1" fmla="*/ 52 h 104"/>
                      <a:gd name="T2" fmla="*/ 474 w 526"/>
                      <a:gd name="T3" fmla="*/ 104 h 104"/>
                      <a:gd name="T4" fmla="*/ 52 w 526"/>
                      <a:gd name="T5" fmla="*/ 104 h 104"/>
                      <a:gd name="T6" fmla="*/ 0 w 526"/>
                      <a:gd name="T7" fmla="*/ 52 h 104"/>
                      <a:gd name="T8" fmla="*/ 0 w 526"/>
                      <a:gd name="T9" fmla="*/ 52 h 104"/>
                      <a:gd name="T10" fmla="*/ 52 w 526"/>
                      <a:gd name="T11" fmla="*/ 0 h 104"/>
                      <a:gd name="T12" fmla="*/ 474 w 526"/>
                      <a:gd name="T13" fmla="*/ 0 h 104"/>
                      <a:gd name="T14" fmla="*/ 526 w 526"/>
                      <a:gd name="T15" fmla="*/ 5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104">
                        <a:moveTo>
                          <a:pt x="526" y="52"/>
                        </a:moveTo>
                        <a:cubicBezTo>
                          <a:pt x="526" y="81"/>
                          <a:pt x="502" y="104"/>
                          <a:pt x="474" y="104"/>
                        </a:cubicBezTo>
                        <a:cubicBezTo>
                          <a:pt x="52" y="104"/>
                          <a:pt x="52" y="104"/>
                          <a:pt x="52" y="104"/>
                        </a:cubicBezTo>
                        <a:cubicBezTo>
                          <a:pt x="23" y="104"/>
                          <a:pt x="0" y="81"/>
                          <a:pt x="0" y="52"/>
                        </a:cubicBezTo>
                        <a:cubicBezTo>
                          <a:pt x="0" y="52"/>
                          <a:pt x="0" y="52"/>
                          <a:pt x="0" y="52"/>
                        </a:cubicBezTo>
                        <a:cubicBezTo>
                          <a:pt x="0" y="23"/>
                          <a:pt x="23" y="0"/>
                          <a:pt x="52" y="0"/>
                        </a:cubicBezTo>
                        <a:cubicBezTo>
                          <a:pt x="474" y="0"/>
                          <a:pt x="474" y="0"/>
                          <a:pt x="474" y="0"/>
                        </a:cubicBezTo>
                        <a:cubicBezTo>
                          <a:pt x="502" y="0"/>
                          <a:pt x="526" y="23"/>
                          <a:pt x="526" y="52"/>
                        </a:cubicBezTo>
                        <a:close/>
                      </a:path>
                    </a:pathLst>
                  </a:custGeom>
                  <a:solidFill>
                    <a:srgbClr val="A09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ïṡ1ídê">
                    <a:extLst>
                      <a:ext uri="{FF2B5EF4-FFF2-40B4-BE49-F238E27FC236}">
                        <a16:creationId xmlns:a16="http://schemas.microsoft.com/office/drawing/2014/main" id="{BB11E337-8E5F-5649-9707-6EA2A0BE6191}"/>
                      </a:ext>
                    </a:extLst>
                  </p:cNvPr>
                  <p:cNvSpPr/>
                  <p:nvPr/>
                </p:nvSpPr>
                <p:spPr bwMode="auto">
                  <a:xfrm>
                    <a:off x="4478338" y="5159276"/>
                    <a:ext cx="715963" cy="142875"/>
                  </a:xfrm>
                  <a:custGeom>
                    <a:avLst/>
                    <a:gdLst>
                      <a:gd name="T0" fmla="*/ 526 w 526"/>
                      <a:gd name="T1" fmla="*/ 53 h 105"/>
                      <a:gd name="T2" fmla="*/ 474 w 526"/>
                      <a:gd name="T3" fmla="*/ 105 h 105"/>
                      <a:gd name="T4" fmla="*/ 52 w 526"/>
                      <a:gd name="T5" fmla="*/ 105 h 105"/>
                      <a:gd name="T6" fmla="*/ 0 w 526"/>
                      <a:gd name="T7" fmla="*/ 53 h 105"/>
                      <a:gd name="T8" fmla="*/ 0 w 526"/>
                      <a:gd name="T9" fmla="*/ 53 h 105"/>
                      <a:gd name="T10" fmla="*/ 52 w 526"/>
                      <a:gd name="T11" fmla="*/ 0 h 105"/>
                      <a:gd name="T12" fmla="*/ 474 w 526"/>
                      <a:gd name="T13" fmla="*/ 0 h 105"/>
                      <a:gd name="T14" fmla="*/ 526 w 526"/>
                      <a:gd name="T15" fmla="*/ 5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6" h="105">
                        <a:moveTo>
                          <a:pt x="526" y="53"/>
                        </a:moveTo>
                        <a:cubicBezTo>
                          <a:pt x="526" y="81"/>
                          <a:pt x="502" y="105"/>
                          <a:pt x="474" y="105"/>
                        </a:cubicBezTo>
                        <a:cubicBezTo>
                          <a:pt x="52" y="105"/>
                          <a:pt x="52" y="105"/>
                          <a:pt x="52" y="105"/>
                        </a:cubicBezTo>
                        <a:cubicBezTo>
                          <a:pt x="23" y="105"/>
                          <a:pt x="0" y="81"/>
                          <a:pt x="0" y="53"/>
                        </a:cubicBezTo>
                        <a:cubicBezTo>
                          <a:pt x="0" y="53"/>
                          <a:pt x="0" y="53"/>
                          <a:pt x="0" y="53"/>
                        </a:cubicBezTo>
                        <a:cubicBezTo>
                          <a:pt x="0" y="24"/>
                          <a:pt x="23" y="0"/>
                          <a:pt x="52" y="0"/>
                        </a:cubicBezTo>
                        <a:cubicBezTo>
                          <a:pt x="474" y="0"/>
                          <a:pt x="474" y="0"/>
                          <a:pt x="474" y="0"/>
                        </a:cubicBezTo>
                        <a:cubicBezTo>
                          <a:pt x="502" y="0"/>
                          <a:pt x="526" y="24"/>
                          <a:pt x="526" y="53"/>
                        </a:cubicBezTo>
                        <a:close/>
                      </a:path>
                    </a:pathLst>
                  </a:custGeom>
                  <a:solidFill>
                    <a:srgbClr val="A09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ï$ḷíḓé">
                    <a:extLst>
                      <a:ext uri="{FF2B5EF4-FFF2-40B4-BE49-F238E27FC236}">
                        <a16:creationId xmlns:a16="http://schemas.microsoft.com/office/drawing/2014/main" id="{481815E4-1476-1445-83BF-6D9879FB2EFC}"/>
                      </a:ext>
                    </a:extLst>
                  </p:cNvPr>
                  <p:cNvSpPr/>
                  <p:nvPr/>
                </p:nvSpPr>
                <p:spPr bwMode="auto">
                  <a:xfrm>
                    <a:off x="5718175" y="5159276"/>
                    <a:ext cx="715963" cy="142875"/>
                  </a:xfrm>
                  <a:custGeom>
                    <a:avLst/>
                    <a:gdLst>
                      <a:gd name="T0" fmla="*/ 527 w 527"/>
                      <a:gd name="T1" fmla="*/ 53 h 105"/>
                      <a:gd name="T2" fmla="*/ 474 w 527"/>
                      <a:gd name="T3" fmla="*/ 105 h 105"/>
                      <a:gd name="T4" fmla="*/ 53 w 527"/>
                      <a:gd name="T5" fmla="*/ 105 h 105"/>
                      <a:gd name="T6" fmla="*/ 0 w 527"/>
                      <a:gd name="T7" fmla="*/ 53 h 105"/>
                      <a:gd name="T8" fmla="*/ 0 w 527"/>
                      <a:gd name="T9" fmla="*/ 53 h 105"/>
                      <a:gd name="T10" fmla="*/ 53 w 527"/>
                      <a:gd name="T11" fmla="*/ 0 h 105"/>
                      <a:gd name="T12" fmla="*/ 474 w 527"/>
                      <a:gd name="T13" fmla="*/ 0 h 105"/>
                      <a:gd name="T14" fmla="*/ 527 w 527"/>
                      <a:gd name="T15" fmla="*/ 5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105">
                        <a:moveTo>
                          <a:pt x="527" y="53"/>
                        </a:moveTo>
                        <a:cubicBezTo>
                          <a:pt x="527" y="81"/>
                          <a:pt x="503" y="105"/>
                          <a:pt x="474" y="105"/>
                        </a:cubicBezTo>
                        <a:cubicBezTo>
                          <a:pt x="53" y="105"/>
                          <a:pt x="53" y="105"/>
                          <a:pt x="53" y="105"/>
                        </a:cubicBezTo>
                        <a:cubicBezTo>
                          <a:pt x="24" y="105"/>
                          <a:pt x="0" y="81"/>
                          <a:pt x="0" y="53"/>
                        </a:cubicBezTo>
                        <a:cubicBezTo>
                          <a:pt x="0" y="53"/>
                          <a:pt x="0" y="53"/>
                          <a:pt x="0" y="53"/>
                        </a:cubicBezTo>
                        <a:cubicBezTo>
                          <a:pt x="0" y="24"/>
                          <a:pt x="24" y="0"/>
                          <a:pt x="53" y="0"/>
                        </a:cubicBezTo>
                        <a:cubicBezTo>
                          <a:pt x="474" y="0"/>
                          <a:pt x="474" y="0"/>
                          <a:pt x="474" y="0"/>
                        </a:cubicBezTo>
                        <a:cubicBezTo>
                          <a:pt x="503" y="0"/>
                          <a:pt x="527" y="24"/>
                          <a:pt x="527" y="53"/>
                        </a:cubicBezTo>
                        <a:close/>
                      </a:path>
                    </a:pathLst>
                  </a:custGeom>
                  <a:solidFill>
                    <a:srgbClr val="A09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ïśḷíḍê">
                    <a:extLst>
                      <a:ext uri="{FF2B5EF4-FFF2-40B4-BE49-F238E27FC236}">
                        <a16:creationId xmlns:a16="http://schemas.microsoft.com/office/drawing/2014/main" id="{3E6577E0-D775-484B-AE5B-3B4CE8FDBE5D}"/>
                      </a:ext>
                    </a:extLst>
                  </p:cNvPr>
                  <p:cNvSpPr/>
                  <p:nvPr/>
                </p:nvSpPr>
                <p:spPr bwMode="auto">
                  <a:xfrm>
                    <a:off x="7075488" y="5159276"/>
                    <a:ext cx="715963" cy="142875"/>
                  </a:xfrm>
                  <a:custGeom>
                    <a:avLst/>
                    <a:gdLst>
                      <a:gd name="T0" fmla="*/ 527 w 527"/>
                      <a:gd name="T1" fmla="*/ 53 h 105"/>
                      <a:gd name="T2" fmla="*/ 474 w 527"/>
                      <a:gd name="T3" fmla="*/ 105 h 105"/>
                      <a:gd name="T4" fmla="*/ 53 w 527"/>
                      <a:gd name="T5" fmla="*/ 105 h 105"/>
                      <a:gd name="T6" fmla="*/ 0 w 527"/>
                      <a:gd name="T7" fmla="*/ 53 h 105"/>
                      <a:gd name="T8" fmla="*/ 0 w 527"/>
                      <a:gd name="T9" fmla="*/ 53 h 105"/>
                      <a:gd name="T10" fmla="*/ 53 w 527"/>
                      <a:gd name="T11" fmla="*/ 0 h 105"/>
                      <a:gd name="T12" fmla="*/ 474 w 527"/>
                      <a:gd name="T13" fmla="*/ 0 h 105"/>
                      <a:gd name="T14" fmla="*/ 527 w 527"/>
                      <a:gd name="T15" fmla="*/ 53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105">
                        <a:moveTo>
                          <a:pt x="527" y="53"/>
                        </a:moveTo>
                        <a:cubicBezTo>
                          <a:pt x="527" y="81"/>
                          <a:pt x="503" y="105"/>
                          <a:pt x="474" y="105"/>
                        </a:cubicBezTo>
                        <a:cubicBezTo>
                          <a:pt x="53" y="105"/>
                          <a:pt x="53" y="105"/>
                          <a:pt x="53" y="105"/>
                        </a:cubicBezTo>
                        <a:cubicBezTo>
                          <a:pt x="24" y="105"/>
                          <a:pt x="0" y="81"/>
                          <a:pt x="0" y="53"/>
                        </a:cubicBezTo>
                        <a:cubicBezTo>
                          <a:pt x="0" y="53"/>
                          <a:pt x="0" y="53"/>
                          <a:pt x="0" y="53"/>
                        </a:cubicBezTo>
                        <a:cubicBezTo>
                          <a:pt x="0" y="24"/>
                          <a:pt x="24" y="0"/>
                          <a:pt x="53" y="0"/>
                        </a:cubicBezTo>
                        <a:cubicBezTo>
                          <a:pt x="474" y="0"/>
                          <a:pt x="474" y="0"/>
                          <a:pt x="474" y="0"/>
                        </a:cubicBezTo>
                        <a:cubicBezTo>
                          <a:pt x="503" y="0"/>
                          <a:pt x="527" y="24"/>
                          <a:pt x="527" y="53"/>
                        </a:cubicBezTo>
                        <a:close/>
                      </a:path>
                    </a:pathLst>
                  </a:custGeom>
                  <a:solidFill>
                    <a:srgbClr val="A09D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íSlîḍê">
                    <a:extLst>
                      <a:ext uri="{FF2B5EF4-FFF2-40B4-BE49-F238E27FC236}">
                        <a16:creationId xmlns:a16="http://schemas.microsoft.com/office/drawing/2014/main" id="{88D82563-6BD2-2249-80AC-F6B2A36C8798}"/>
                      </a:ext>
                    </a:extLst>
                  </p:cNvPr>
                  <p:cNvSpPr/>
                  <p:nvPr/>
                </p:nvSpPr>
                <p:spPr bwMode="auto">
                  <a:xfrm>
                    <a:off x="4391025" y="2522438"/>
                    <a:ext cx="3487738" cy="282575"/>
                  </a:xfrm>
                  <a:prstGeom prst="rect">
                    <a:avLst/>
                  </a:prstGeom>
                  <a:solidFill>
                    <a:srgbClr val="70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8" name="íśliďè">
                    <a:extLst>
                      <a:ext uri="{FF2B5EF4-FFF2-40B4-BE49-F238E27FC236}">
                        <a16:creationId xmlns:a16="http://schemas.microsoft.com/office/drawing/2014/main" id="{B7F15363-AF5A-5946-8EBC-494E9971A90C}"/>
                      </a:ext>
                    </a:extLst>
                  </p:cNvPr>
                  <p:cNvSpPr/>
                  <p:nvPr/>
                </p:nvSpPr>
                <p:spPr bwMode="auto">
                  <a:xfrm>
                    <a:off x="4337050" y="5302151"/>
                    <a:ext cx="3489325" cy="177800"/>
                  </a:xfrm>
                  <a:prstGeom prst="rect">
                    <a:avLst/>
                  </a:prstGeom>
                  <a:solidFill>
                    <a:srgbClr val="CECAB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49" name="íSľidé">
                    <a:extLst>
                      <a:ext uri="{FF2B5EF4-FFF2-40B4-BE49-F238E27FC236}">
                        <a16:creationId xmlns:a16="http://schemas.microsoft.com/office/drawing/2014/main" id="{794443C9-1394-1A49-A181-BE8B31E90313}"/>
                      </a:ext>
                    </a:extLst>
                  </p:cNvPr>
                  <p:cNvSpPr/>
                  <p:nvPr/>
                </p:nvSpPr>
                <p:spPr bwMode="auto">
                  <a:xfrm>
                    <a:off x="4121150" y="5479951"/>
                    <a:ext cx="3894138" cy="179388"/>
                  </a:xfrm>
                  <a:prstGeom prst="rect">
                    <a:avLst/>
                  </a:prstGeom>
                  <a:solidFill>
                    <a:srgbClr val="A09D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150" name="íṩḷïḋè">
                    <a:extLst>
                      <a:ext uri="{FF2B5EF4-FFF2-40B4-BE49-F238E27FC236}">
                        <a16:creationId xmlns:a16="http://schemas.microsoft.com/office/drawing/2014/main" id="{F006ED7C-AD68-6845-BAEB-7542D145CCF4}"/>
                      </a:ext>
                    </a:extLst>
                  </p:cNvPr>
                  <p:cNvSpPr/>
                  <p:nvPr/>
                </p:nvSpPr>
                <p:spPr bwMode="auto">
                  <a:xfrm>
                    <a:off x="4098925" y="1423888"/>
                    <a:ext cx="4006850" cy="1098550"/>
                  </a:xfrm>
                  <a:custGeom>
                    <a:avLst/>
                    <a:gdLst>
                      <a:gd name="T0" fmla="*/ 1269 w 2524"/>
                      <a:gd name="T1" fmla="*/ 0 h 692"/>
                      <a:gd name="T2" fmla="*/ 0 w 2524"/>
                      <a:gd name="T3" fmla="*/ 692 h 692"/>
                      <a:gd name="T4" fmla="*/ 2524 w 2524"/>
                      <a:gd name="T5" fmla="*/ 692 h 692"/>
                      <a:gd name="T6" fmla="*/ 1269 w 2524"/>
                      <a:gd name="T7" fmla="*/ 0 h 692"/>
                    </a:gdLst>
                    <a:ahLst/>
                    <a:cxnLst>
                      <a:cxn ang="0">
                        <a:pos x="T0" y="T1"/>
                      </a:cxn>
                      <a:cxn ang="0">
                        <a:pos x="T2" y="T3"/>
                      </a:cxn>
                      <a:cxn ang="0">
                        <a:pos x="T4" y="T5"/>
                      </a:cxn>
                      <a:cxn ang="0">
                        <a:pos x="T6" y="T7"/>
                      </a:cxn>
                    </a:cxnLst>
                    <a:rect l="0" t="0" r="r" b="b"/>
                    <a:pathLst>
                      <a:path w="2524" h="692">
                        <a:moveTo>
                          <a:pt x="1269" y="0"/>
                        </a:moveTo>
                        <a:lnTo>
                          <a:pt x="0" y="692"/>
                        </a:lnTo>
                        <a:lnTo>
                          <a:pt x="2524" y="692"/>
                        </a:lnTo>
                        <a:lnTo>
                          <a:pt x="1269" y="0"/>
                        </a:lnTo>
                        <a:close/>
                      </a:path>
                    </a:pathLst>
                  </a:custGeom>
                  <a:solidFill>
                    <a:srgbClr val="CECA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lïḋê">
                    <a:extLst>
                      <a:ext uri="{FF2B5EF4-FFF2-40B4-BE49-F238E27FC236}">
                        <a16:creationId xmlns:a16="http://schemas.microsoft.com/office/drawing/2014/main" id="{F3D8AD04-E03B-3E42-A62D-CBA8F70D0043}"/>
                      </a:ext>
                    </a:extLst>
                  </p:cNvPr>
                  <p:cNvSpPr/>
                  <p:nvPr/>
                </p:nvSpPr>
                <p:spPr bwMode="auto">
                  <a:xfrm>
                    <a:off x="3794125" y="1246088"/>
                    <a:ext cx="4632325" cy="1409700"/>
                  </a:xfrm>
                  <a:custGeom>
                    <a:avLst/>
                    <a:gdLst>
                      <a:gd name="T0" fmla="*/ 2918 w 2918"/>
                      <a:gd name="T1" fmla="*/ 799 h 888"/>
                      <a:gd name="T2" fmla="*/ 1459 w 2918"/>
                      <a:gd name="T3" fmla="*/ 1 h 888"/>
                      <a:gd name="T4" fmla="*/ 1459 w 2918"/>
                      <a:gd name="T5" fmla="*/ 0 h 888"/>
                      <a:gd name="T6" fmla="*/ 1459 w 2918"/>
                      <a:gd name="T7" fmla="*/ 0 h 888"/>
                      <a:gd name="T8" fmla="*/ 1459 w 2918"/>
                      <a:gd name="T9" fmla="*/ 0 h 888"/>
                      <a:gd name="T10" fmla="*/ 1458 w 2918"/>
                      <a:gd name="T11" fmla="*/ 1 h 888"/>
                      <a:gd name="T12" fmla="*/ 0 w 2918"/>
                      <a:gd name="T13" fmla="*/ 799 h 888"/>
                      <a:gd name="T14" fmla="*/ 47 w 2918"/>
                      <a:gd name="T15" fmla="*/ 888 h 888"/>
                      <a:gd name="T16" fmla="*/ 1459 w 2918"/>
                      <a:gd name="T17" fmla="*/ 114 h 888"/>
                      <a:gd name="T18" fmla="*/ 2871 w 2918"/>
                      <a:gd name="T19" fmla="*/ 888 h 888"/>
                      <a:gd name="T20" fmla="*/ 2918 w 2918"/>
                      <a:gd name="T21" fmla="*/ 79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8" h="888">
                        <a:moveTo>
                          <a:pt x="2918" y="799"/>
                        </a:moveTo>
                        <a:lnTo>
                          <a:pt x="1459" y="1"/>
                        </a:lnTo>
                        <a:lnTo>
                          <a:pt x="1459" y="0"/>
                        </a:lnTo>
                        <a:lnTo>
                          <a:pt x="1459" y="0"/>
                        </a:lnTo>
                        <a:lnTo>
                          <a:pt x="1459" y="0"/>
                        </a:lnTo>
                        <a:lnTo>
                          <a:pt x="1458" y="1"/>
                        </a:lnTo>
                        <a:lnTo>
                          <a:pt x="0" y="799"/>
                        </a:lnTo>
                        <a:lnTo>
                          <a:pt x="47" y="888"/>
                        </a:lnTo>
                        <a:lnTo>
                          <a:pt x="1459" y="114"/>
                        </a:lnTo>
                        <a:lnTo>
                          <a:pt x="2871" y="888"/>
                        </a:lnTo>
                        <a:lnTo>
                          <a:pt x="2918" y="799"/>
                        </a:lnTo>
                        <a:close/>
                      </a:path>
                    </a:pathLst>
                  </a:custGeom>
                  <a:solidFill>
                    <a:srgbClr val="706F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sliḓé">
                    <a:extLst>
                      <a:ext uri="{FF2B5EF4-FFF2-40B4-BE49-F238E27FC236}">
                        <a16:creationId xmlns:a16="http://schemas.microsoft.com/office/drawing/2014/main" id="{BA6BCBE7-20B1-704A-8D55-1CC85F322B56}"/>
                      </a:ext>
                    </a:extLst>
                  </p:cNvPr>
                  <p:cNvSpPr/>
                  <p:nvPr/>
                </p:nvSpPr>
                <p:spPr bwMode="auto">
                  <a:xfrm>
                    <a:off x="5657850" y="1552476"/>
                    <a:ext cx="922338" cy="922338"/>
                  </a:xfrm>
                  <a:prstGeom prst="ellipse">
                    <a:avLst/>
                  </a:prstGeom>
                  <a:solidFill>
                    <a:srgbClr val="3C3C3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is1iďé">
                    <a:extLst>
                      <a:ext uri="{FF2B5EF4-FFF2-40B4-BE49-F238E27FC236}">
                        <a16:creationId xmlns:a16="http://schemas.microsoft.com/office/drawing/2014/main" id="{EB5C110F-6000-5E47-B197-FC9A2A5AEF9A}"/>
                      </a:ext>
                    </a:extLst>
                  </p:cNvPr>
                  <p:cNvSpPr/>
                  <p:nvPr/>
                </p:nvSpPr>
                <p:spPr bwMode="auto">
                  <a:xfrm>
                    <a:off x="5727700" y="1620738"/>
                    <a:ext cx="781050" cy="782638"/>
                  </a:xfrm>
                  <a:prstGeom prst="ellipse">
                    <a:avLst/>
                  </a:prstGeom>
                  <a:solidFill>
                    <a:srgbClr val="706F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îṣlídê">
                    <a:extLst>
                      <a:ext uri="{FF2B5EF4-FFF2-40B4-BE49-F238E27FC236}">
                        <a16:creationId xmlns:a16="http://schemas.microsoft.com/office/drawing/2014/main" id="{A8455448-4D4A-3C4F-8D87-563D3EF83E28}"/>
                      </a:ext>
                    </a:extLst>
                  </p:cNvPr>
                  <p:cNvSpPr/>
                  <p:nvPr/>
                </p:nvSpPr>
                <p:spPr bwMode="auto">
                  <a:xfrm>
                    <a:off x="5954713" y="1733451"/>
                    <a:ext cx="314325" cy="574675"/>
                  </a:xfrm>
                  <a:custGeom>
                    <a:avLst/>
                    <a:gdLst>
                      <a:gd name="T0" fmla="*/ 61 w 231"/>
                      <a:gd name="T1" fmla="*/ 288 h 423"/>
                      <a:gd name="T2" fmla="*/ 81 w 231"/>
                      <a:gd name="T3" fmla="*/ 316 h 423"/>
                      <a:gd name="T4" fmla="*/ 113 w 231"/>
                      <a:gd name="T5" fmla="*/ 328 h 423"/>
                      <a:gd name="T6" fmla="*/ 133 w 231"/>
                      <a:gd name="T7" fmla="*/ 324 h 423"/>
                      <a:gd name="T8" fmla="*/ 148 w 231"/>
                      <a:gd name="T9" fmla="*/ 309 h 423"/>
                      <a:gd name="T10" fmla="*/ 147 w 231"/>
                      <a:gd name="T11" fmla="*/ 280 h 423"/>
                      <a:gd name="T12" fmla="*/ 119 w 231"/>
                      <a:gd name="T13" fmla="*/ 256 h 423"/>
                      <a:gd name="T14" fmla="*/ 75 w 231"/>
                      <a:gd name="T15" fmla="*/ 238 h 423"/>
                      <a:gd name="T16" fmla="*/ 37 w 231"/>
                      <a:gd name="T17" fmla="*/ 216 h 423"/>
                      <a:gd name="T18" fmla="*/ 10 w 231"/>
                      <a:gd name="T19" fmla="*/ 185 h 423"/>
                      <a:gd name="T20" fmla="*/ 0 w 231"/>
                      <a:gd name="T21" fmla="*/ 137 h 423"/>
                      <a:gd name="T22" fmla="*/ 21 w 231"/>
                      <a:gd name="T23" fmla="*/ 65 h 423"/>
                      <a:gd name="T24" fmla="*/ 89 w 231"/>
                      <a:gd name="T25" fmla="*/ 35 h 423"/>
                      <a:gd name="T26" fmla="*/ 87 w 231"/>
                      <a:gd name="T27" fmla="*/ 0 h 423"/>
                      <a:gd name="T28" fmla="*/ 143 w 231"/>
                      <a:gd name="T29" fmla="*/ 0 h 423"/>
                      <a:gd name="T30" fmla="*/ 141 w 231"/>
                      <a:gd name="T31" fmla="*/ 34 h 423"/>
                      <a:gd name="T32" fmla="*/ 185 w 231"/>
                      <a:gd name="T33" fmla="*/ 45 h 423"/>
                      <a:gd name="T34" fmla="*/ 223 w 231"/>
                      <a:gd name="T35" fmla="*/ 75 h 423"/>
                      <a:gd name="T36" fmla="*/ 170 w 231"/>
                      <a:gd name="T37" fmla="*/ 130 h 423"/>
                      <a:gd name="T38" fmla="*/ 163 w 231"/>
                      <a:gd name="T39" fmla="*/ 116 h 423"/>
                      <a:gd name="T40" fmla="*/ 151 w 231"/>
                      <a:gd name="T41" fmla="*/ 105 h 423"/>
                      <a:gd name="T42" fmla="*/ 137 w 231"/>
                      <a:gd name="T43" fmla="*/ 98 h 423"/>
                      <a:gd name="T44" fmla="*/ 122 w 231"/>
                      <a:gd name="T45" fmla="*/ 95 h 423"/>
                      <a:gd name="T46" fmla="*/ 105 w 231"/>
                      <a:gd name="T47" fmla="*/ 98 h 423"/>
                      <a:gd name="T48" fmla="*/ 91 w 231"/>
                      <a:gd name="T49" fmla="*/ 105 h 423"/>
                      <a:gd name="T50" fmla="*/ 81 w 231"/>
                      <a:gd name="T51" fmla="*/ 117 h 423"/>
                      <a:gd name="T52" fmla="*/ 78 w 231"/>
                      <a:gd name="T53" fmla="*/ 134 h 423"/>
                      <a:gd name="T54" fmla="*/ 87 w 231"/>
                      <a:gd name="T55" fmla="*/ 160 h 423"/>
                      <a:gd name="T56" fmla="*/ 108 w 231"/>
                      <a:gd name="T57" fmla="*/ 177 h 423"/>
                      <a:gd name="T58" fmla="*/ 136 w 231"/>
                      <a:gd name="T59" fmla="*/ 189 h 423"/>
                      <a:gd name="T60" fmla="*/ 163 w 231"/>
                      <a:gd name="T61" fmla="*/ 198 h 423"/>
                      <a:gd name="T62" fmla="*/ 213 w 231"/>
                      <a:gd name="T63" fmla="*/ 235 h 423"/>
                      <a:gd name="T64" fmla="*/ 230 w 231"/>
                      <a:gd name="T65" fmla="*/ 295 h 423"/>
                      <a:gd name="T66" fmla="*/ 224 w 231"/>
                      <a:gd name="T67" fmla="*/ 329 h 423"/>
                      <a:gd name="T68" fmla="*/ 207 w 231"/>
                      <a:gd name="T69" fmla="*/ 359 h 423"/>
                      <a:gd name="T70" fmla="*/ 179 w 231"/>
                      <a:gd name="T71" fmla="*/ 379 h 423"/>
                      <a:gd name="T72" fmla="*/ 143 w 231"/>
                      <a:gd name="T73" fmla="*/ 388 h 423"/>
                      <a:gd name="T74" fmla="*/ 145 w 231"/>
                      <a:gd name="T75" fmla="*/ 423 h 423"/>
                      <a:gd name="T76" fmla="*/ 90 w 231"/>
                      <a:gd name="T77" fmla="*/ 423 h 423"/>
                      <a:gd name="T78" fmla="*/ 91 w 231"/>
                      <a:gd name="T79" fmla="*/ 389 h 423"/>
                      <a:gd name="T80" fmla="*/ 43 w 231"/>
                      <a:gd name="T81" fmla="*/ 373 h 423"/>
                      <a:gd name="T82" fmla="*/ 2 w 231"/>
                      <a:gd name="T83" fmla="*/ 330 h 423"/>
                      <a:gd name="T84" fmla="*/ 61 w 231"/>
                      <a:gd name="T85" fmla="*/ 28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1" h="423">
                        <a:moveTo>
                          <a:pt x="61" y="288"/>
                        </a:moveTo>
                        <a:cubicBezTo>
                          <a:pt x="64" y="299"/>
                          <a:pt x="70" y="308"/>
                          <a:pt x="81" y="316"/>
                        </a:cubicBezTo>
                        <a:cubicBezTo>
                          <a:pt x="91" y="324"/>
                          <a:pt x="102" y="328"/>
                          <a:pt x="113" y="328"/>
                        </a:cubicBezTo>
                        <a:cubicBezTo>
                          <a:pt x="120" y="329"/>
                          <a:pt x="127" y="328"/>
                          <a:pt x="133" y="324"/>
                        </a:cubicBezTo>
                        <a:cubicBezTo>
                          <a:pt x="140" y="321"/>
                          <a:pt x="145" y="316"/>
                          <a:pt x="148" y="309"/>
                        </a:cubicBezTo>
                        <a:cubicBezTo>
                          <a:pt x="152" y="299"/>
                          <a:pt x="152" y="290"/>
                          <a:pt x="147" y="280"/>
                        </a:cubicBezTo>
                        <a:cubicBezTo>
                          <a:pt x="142" y="271"/>
                          <a:pt x="133" y="263"/>
                          <a:pt x="119" y="256"/>
                        </a:cubicBezTo>
                        <a:cubicBezTo>
                          <a:pt x="104" y="250"/>
                          <a:pt x="89" y="244"/>
                          <a:pt x="75" y="238"/>
                        </a:cubicBezTo>
                        <a:cubicBezTo>
                          <a:pt x="61" y="232"/>
                          <a:pt x="48" y="225"/>
                          <a:pt x="37" y="216"/>
                        </a:cubicBezTo>
                        <a:cubicBezTo>
                          <a:pt x="26" y="208"/>
                          <a:pt x="17" y="197"/>
                          <a:pt x="10" y="185"/>
                        </a:cubicBezTo>
                        <a:cubicBezTo>
                          <a:pt x="3" y="172"/>
                          <a:pt x="0" y="156"/>
                          <a:pt x="0" y="137"/>
                        </a:cubicBezTo>
                        <a:cubicBezTo>
                          <a:pt x="0" y="106"/>
                          <a:pt x="7" y="83"/>
                          <a:pt x="21" y="65"/>
                        </a:cubicBezTo>
                        <a:cubicBezTo>
                          <a:pt x="36" y="48"/>
                          <a:pt x="58" y="38"/>
                          <a:pt x="89" y="35"/>
                        </a:cubicBezTo>
                        <a:cubicBezTo>
                          <a:pt x="87" y="0"/>
                          <a:pt x="87" y="0"/>
                          <a:pt x="87" y="0"/>
                        </a:cubicBezTo>
                        <a:cubicBezTo>
                          <a:pt x="143" y="0"/>
                          <a:pt x="143" y="0"/>
                          <a:pt x="143" y="0"/>
                        </a:cubicBezTo>
                        <a:cubicBezTo>
                          <a:pt x="141" y="34"/>
                          <a:pt x="141" y="34"/>
                          <a:pt x="141" y="34"/>
                        </a:cubicBezTo>
                        <a:cubicBezTo>
                          <a:pt x="156" y="35"/>
                          <a:pt x="170" y="39"/>
                          <a:pt x="185" y="45"/>
                        </a:cubicBezTo>
                        <a:cubicBezTo>
                          <a:pt x="200" y="52"/>
                          <a:pt x="212" y="62"/>
                          <a:pt x="223" y="75"/>
                        </a:cubicBezTo>
                        <a:cubicBezTo>
                          <a:pt x="170" y="130"/>
                          <a:pt x="170" y="130"/>
                          <a:pt x="170" y="130"/>
                        </a:cubicBezTo>
                        <a:cubicBezTo>
                          <a:pt x="169" y="125"/>
                          <a:pt x="167" y="120"/>
                          <a:pt x="163" y="116"/>
                        </a:cubicBezTo>
                        <a:cubicBezTo>
                          <a:pt x="160" y="111"/>
                          <a:pt x="156" y="108"/>
                          <a:pt x="151" y="105"/>
                        </a:cubicBezTo>
                        <a:cubicBezTo>
                          <a:pt x="147" y="101"/>
                          <a:pt x="142" y="99"/>
                          <a:pt x="137" y="98"/>
                        </a:cubicBezTo>
                        <a:cubicBezTo>
                          <a:pt x="132" y="96"/>
                          <a:pt x="127" y="95"/>
                          <a:pt x="122" y="95"/>
                        </a:cubicBezTo>
                        <a:cubicBezTo>
                          <a:pt x="116" y="95"/>
                          <a:pt x="110" y="96"/>
                          <a:pt x="105" y="98"/>
                        </a:cubicBezTo>
                        <a:cubicBezTo>
                          <a:pt x="100" y="99"/>
                          <a:pt x="95" y="101"/>
                          <a:pt x="91" y="105"/>
                        </a:cubicBezTo>
                        <a:cubicBezTo>
                          <a:pt x="87" y="108"/>
                          <a:pt x="84" y="112"/>
                          <a:pt x="81" y="117"/>
                        </a:cubicBezTo>
                        <a:cubicBezTo>
                          <a:pt x="79" y="122"/>
                          <a:pt x="77" y="127"/>
                          <a:pt x="78" y="134"/>
                        </a:cubicBezTo>
                        <a:cubicBezTo>
                          <a:pt x="78" y="144"/>
                          <a:pt x="81" y="153"/>
                          <a:pt x="87" y="160"/>
                        </a:cubicBezTo>
                        <a:cubicBezTo>
                          <a:pt x="92" y="167"/>
                          <a:pt x="100" y="173"/>
                          <a:pt x="108" y="177"/>
                        </a:cubicBezTo>
                        <a:cubicBezTo>
                          <a:pt x="117" y="182"/>
                          <a:pt x="126" y="186"/>
                          <a:pt x="136" y="189"/>
                        </a:cubicBezTo>
                        <a:cubicBezTo>
                          <a:pt x="146" y="191"/>
                          <a:pt x="155" y="195"/>
                          <a:pt x="163" y="198"/>
                        </a:cubicBezTo>
                        <a:cubicBezTo>
                          <a:pt x="184" y="207"/>
                          <a:pt x="201" y="219"/>
                          <a:pt x="213" y="235"/>
                        </a:cubicBezTo>
                        <a:cubicBezTo>
                          <a:pt x="225" y="250"/>
                          <a:pt x="231" y="270"/>
                          <a:pt x="230" y="295"/>
                        </a:cubicBezTo>
                        <a:cubicBezTo>
                          <a:pt x="230" y="307"/>
                          <a:pt x="228" y="318"/>
                          <a:pt x="224" y="329"/>
                        </a:cubicBezTo>
                        <a:cubicBezTo>
                          <a:pt x="220" y="340"/>
                          <a:pt x="214" y="350"/>
                          <a:pt x="207" y="359"/>
                        </a:cubicBezTo>
                        <a:cubicBezTo>
                          <a:pt x="199" y="367"/>
                          <a:pt x="190" y="374"/>
                          <a:pt x="179" y="379"/>
                        </a:cubicBezTo>
                        <a:cubicBezTo>
                          <a:pt x="168" y="385"/>
                          <a:pt x="156" y="387"/>
                          <a:pt x="143" y="388"/>
                        </a:cubicBezTo>
                        <a:cubicBezTo>
                          <a:pt x="145" y="423"/>
                          <a:pt x="145" y="423"/>
                          <a:pt x="145" y="423"/>
                        </a:cubicBezTo>
                        <a:cubicBezTo>
                          <a:pt x="90" y="423"/>
                          <a:pt x="90" y="423"/>
                          <a:pt x="90" y="423"/>
                        </a:cubicBezTo>
                        <a:cubicBezTo>
                          <a:pt x="91" y="389"/>
                          <a:pt x="91" y="389"/>
                          <a:pt x="91" y="389"/>
                        </a:cubicBezTo>
                        <a:cubicBezTo>
                          <a:pt x="75" y="387"/>
                          <a:pt x="59" y="382"/>
                          <a:pt x="43" y="373"/>
                        </a:cubicBezTo>
                        <a:cubicBezTo>
                          <a:pt x="27" y="364"/>
                          <a:pt x="13" y="350"/>
                          <a:pt x="2" y="330"/>
                        </a:cubicBezTo>
                        <a:lnTo>
                          <a:pt x="61" y="288"/>
                        </a:lnTo>
                        <a:close/>
                      </a:path>
                    </a:pathLst>
                  </a:custGeom>
                  <a:solidFill>
                    <a:srgbClr val="F2D4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ŝliďê">
                    <a:extLst>
                      <a:ext uri="{FF2B5EF4-FFF2-40B4-BE49-F238E27FC236}">
                        <a16:creationId xmlns:a16="http://schemas.microsoft.com/office/drawing/2014/main" id="{AEBA1771-46D4-7547-A0BA-3AC85C0A4810}"/>
                      </a:ext>
                    </a:extLst>
                  </p:cNvPr>
                  <p:cNvSpPr/>
                  <p:nvPr/>
                </p:nvSpPr>
                <p:spPr bwMode="auto">
                  <a:xfrm>
                    <a:off x="7237413" y="5398988"/>
                    <a:ext cx="334963" cy="398463"/>
                  </a:xfrm>
                  <a:custGeom>
                    <a:avLst/>
                    <a:gdLst>
                      <a:gd name="T0" fmla="*/ 226 w 246"/>
                      <a:gd name="T1" fmla="*/ 147 h 293"/>
                      <a:gd name="T2" fmla="*/ 115 w 246"/>
                      <a:gd name="T3" fmla="*/ 293 h 293"/>
                      <a:gd name="T4" fmla="*/ 4 w 246"/>
                      <a:gd name="T5" fmla="*/ 147 h 293"/>
                      <a:gd name="T6" fmla="*/ 115 w 246"/>
                      <a:gd name="T7" fmla="*/ 0 h 293"/>
                      <a:gd name="T8" fmla="*/ 226 w 246"/>
                      <a:gd name="T9" fmla="*/ 147 h 293"/>
                    </a:gdLst>
                    <a:ahLst/>
                    <a:cxnLst>
                      <a:cxn ang="0">
                        <a:pos x="T0" y="T1"/>
                      </a:cxn>
                      <a:cxn ang="0">
                        <a:pos x="T2" y="T3"/>
                      </a:cxn>
                      <a:cxn ang="0">
                        <a:pos x="T4" y="T5"/>
                      </a:cxn>
                      <a:cxn ang="0">
                        <a:pos x="T6" y="T7"/>
                      </a:cxn>
                      <a:cxn ang="0">
                        <a:pos x="T8" y="T9"/>
                      </a:cxn>
                    </a:cxnLst>
                    <a:rect l="0" t="0" r="r" b="b"/>
                    <a:pathLst>
                      <a:path w="246" h="293">
                        <a:moveTo>
                          <a:pt x="226" y="147"/>
                        </a:moveTo>
                        <a:cubicBezTo>
                          <a:pt x="226" y="227"/>
                          <a:pt x="177" y="293"/>
                          <a:pt x="115" y="293"/>
                        </a:cubicBezTo>
                        <a:cubicBezTo>
                          <a:pt x="54" y="293"/>
                          <a:pt x="4" y="227"/>
                          <a:pt x="4" y="147"/>
                        </a:cubicBezTo>
                        <a:cubicBezTo>
                          <a:pt x="4" y="66"/>
                          <a:pt x="0" y="0"/>
                          <a:pt x="115" y="0"/>
                        </a:cubicBezTo>
                        <a:cubicBezTo>
                          <a:pt x="246" y="0"/>
                          <a:pt x="226" y="66"/>
                          <a:pt x="226" y="147"/>
                        </a:cubicBezTo>
                        <a:close/>
                      </a:path>
                    </a:pathLst>
                  </a:custGeom>
                  <a:solidFill>
                    <a:srgbClr val="9B0D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iṣḻïḋe">
                    <a:extLst>
                      <a:ext uri="{FF2B5EF4-FFF2-40B4-BE49-F238E27FC236}">
                        <a16:creationId xmlns:a16="http://schemas.microsoft.com/office/drawing/2014/main" id="{7FC580C3-AA76-A247-A858-EB283D8B7450}"/>
                      </a:ext>
                    </a:extLst>
                  </p:cNvPr>
                  <p:cNvSpPr/>
                  <p:nvPr/>
                </p:nvSpPr>
                <p:spPr bwMode="auto">
                  <a:xfrm>
                    <a:off x="6951663" y="3954363"/>
                    <a:ext cx="360363" cy="493713"/>
                  </a:xfrm>
                  <a:custGeom>
                    <a:avLst/>
                    <a:gdLst>
                      <a:gd name="T0" fmla="*/ 232 w 265"/>
                      <a:gd name="T1" fmla="*/ 180 h 363"/>
                      <a:gd name="T2" fmla="*/ 116 w 265"/>
                      <a:gd name="T3" fmla="*/ 352 h 363"/>
                      <a:gd name="T4" fmla="*/ 76 w 265"/>
                      <a:gd name="T5" fmla="*/ 190 h 363"/>
                      <a:gd name="T6" fmla="*/ 0 w 265"/>
                      <a:gd name="T7" fmla="*/ 13 h 363"/>
                      <a:gd name="T8" fmla="*/ 232 w 265"/>
                      <a:gd name="T9" fmla="*/ 180 h 363"/>
                    </a:gdLst>
                    <a:ahLst/>
                    <a:cxnLst>
                      <a:cxn ang="0">
                        <a:pos x="T0" y="T1"/>
                      </a:cxn>
                      <a:cxn ang="0">
                        <a:pos x="T2" y="T3"/>
                      </a:cxn>
                      <a:cxn ang="0">
                        <a:pos x="T4" y="T5"/>
                      </a:cxn>
                      <a:cxn ang="0">
                        <a:pos x="T6" y="T7"/>
                      </a:cxn>
                      <a:cxn ang="0">
                        <a:pos x="T8" y="T9"/>
                      </a:cxn>
                    </a:cxnLst>
                    <a:rect l="0" t="0" r="r" b="b"/>
                    <a:pathLst>
                      <a:path w="265" h="363">
                        <a:moveTo>
                          <a:pt x="232" y="180"/>
                        </a:moveTo>
                        <a:cubicBezTo>
                          <a:pt x="232" y="274"/>
                          <a:pt x="265" y="363"/>
                          <a:pt x="116" y="352"/>
                        </a:cubicBezTo>
                        <a:cubicBezTo>
                          <a:pt x="44" y="347"/>
                          <a:pt x="76" y="284"/>
                          <a:pt x="76" y="190"/>
                        </a:cubicBezTo>
                        <a:cubicBezTo>
                          <a:pt x="76" y="53"/>
                          <a:pt x="0" y="13"/>
                          <a:pt x="0" y="13"/>
                        </a:cubicBezTo>
                        <a:cubicBezTo>
                          <a:pt x="154" y="0"/>
                          <a:pt x="232" y="85"/>
                          <a:pt x="232" y="180"/>
                        </a:cubicBezTo>
                        <a:close/>
                      </a:path>
                    </a:pathLst>
                  </a:custGeom>
                  <a:solidFill>
                    <a:srgbClr val="9B0D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îṥ1íḋê">
                    <a:extLst>
                      <a:ext uri="{FF2B5EF4-FFF2-40B4-BE49-F238E27FC236}">
                        <a16:creationId xmlns:a16="http://schemas.microsoft.com/office/drawing/2014/main" id="{B54DB9F8-1846-AF4E-A890-201863DFBCCD}"/>
                      </a:ext>
                    </a:extLst>
                  </p:cNvPr>
                  <p:cNvSpPr/>
                  <p:nvPr/>
                </p:nvSpPr>
                <p:spPr bwMode="auto">
                  <a:xfrm>
                    <a:off x="7972425" y="5398988"/>
                    <a:ext cx="336550" cy="398463"/>
                  </a:xfrm>
                  <a:custGeom>
                    <a:avLst/>
                    <a:gdLst>
                      <a:gd name="T0" fmla="*/ 227 w 247"/>
                      <a:gd name="T1" fmla="*/ 147 h 293"/>
                      <a:gd name="T2" fmla="*/ 116 w 247"/>
                      <a:gd name="T3" fmla="*/ 293 h 293"/>
                      <a:gd name="T4" fmla="*/ 5 w 247"/>
                      <a:gd name="T5" fmla="*/ 147 h 293"/>
                      <a:gd name="T6" fmla="*/ 116 w 247"/>
                      <a:gd name="T7" fmla="*/ 0 h 293"/>
                      <a:gd name="T8" fmla="*/ 227 w 247"/>
                      <a:gd name="T9" fmla="*/ 147 h 293"/>
                    </a:gdLst>
                    <a:ahLst/>
                    <a:cxnLst>
                      <a:cxn ang="0">
                        <a:pos x="T0" y="T1"/>
                      </a:cxn>
                      <a:cxn ang="0">
                        <a:pos x="T2" y="T3"/>
                      </a:cxn>
                      <a:cxn ang="0">
                        <a:pos x="T4" y="T5"/>
                      </a:cxn>
                      <a:cxn ang="0">
                        <a:pos x="T6" y="T7"/>
                      </a:cxn>
                      <a:cxn ang="0">
                        <a:pos x="T8" y="T9"/>
                      </a:cxn>
                    </a:cxnLst>
                    <a:rect l="0" t="0" r="r" b="b"/>
                    <a:pathLst>
                      <a:path w="247" h="293">
                        <a:moveTo>
                          <a:pt x="227" y="147"/>
                        </a:moveTo>
                        <a:cubicBezTo>
                          <a:pt x="227" y="227"/>
                          <a:pt x="177" y="293"/>
                          <a:pt x="116" y="293"/>
                        </a:cubicBezTo>
                        <a:cubicBezTo>
                          <a:pt x="55" y="293"/>
                          <a:pt x="5" y="227"/>
                          <a:pt x="5" y="147"/>
                        </a:cubicBezTo>
                        <a:cubicBezTo>
                          <a:pt x="5" y="66"/>
                          <a:pt x="0" y="0"/>
                          <a:pt x="116" y="0"/>
                        </a:cubicBezTo>
                        <a:cubicBezTo>
                          <a:pt x="247" y="0"/>
                          <a:pt x="227" y="66"/>
                          <a:pt x="227" y="147"/>
                        </a:cubicBezTo>
                        <a:close/>
                      </a:path>
                    </a:pathLst>
                  </a:custGeom>
                  <a:solidFill>
                    <a:srgbClr val="9B0D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iṡlïdê">
                    <a:extLst>
                      <a:ext uri="{FF2B5EF4-FFF2-40B4-BE49-F238E27FC236}">
                        <a16:creationId xmlns:a16="http://schemas.microsoft.com/office/drawing/2014/main" id="{DE14E26E-202E-614E-B8DB-CC0336074FC2}"/>
                      </a:ext>
                    </a:extLst>
                  </p:cNvPr>
                  <p:cNvSpPr/>
                  <p:nvPr/>
                </p:nvSpPr>
                <p:spPr bwMode="auto">
                  <a:xfrm>
                    <a:off x="6386513" y="4097238"/>
                    <a:ext cx="2781300" cy="1765300"/>
                  </a:xfrm>
                  <a:custGeom>
                    <a:avLst/>
                    <a:gdLst>
                      <a:gd name="T0" fmla="*/ 2035 w 2045"/>
                      <a:gd name="T1" fmla="*/ 608 h 1298"/>
                      <a:gd name="T2" fmla="*/ 1905 w 2045"/>
                      <a:gd name="T3" fmla="*/ 521 h 1298"/>
                      <a:gd name="T4" fmla="*/ 1891 w 2045"/>
                      <a:gd name="T5" fmla="*/ 519 h 1298"/>
                      <a:gd name="T6" fmla="*/ 1738 w 2045"/>
                      <a:gd name="T7" fmla="*/ 451 h 1298"/>
                      <a:gd name="T8" fmla="*/ 1669 w 2045"/>
                      <a:gd name="T9" fmla="*/ 456 h 1298"/>
                      <a:gd name="T10" fmla="*/ 1329 w 2045"/>
                      <a:gd name="T11" fmla="*/ 94 h 1298"/>
                      <a:gd name="T12" fmla="*/ 876 w 2045"/>
                      <a:gd name="T13" fmla="*/ 37 h 1298"/>
                      <a:gd name="T14" fmla="*/ 406 w 2045"/>
                      <a:gd name="T15" fmla="*/ 135 h 1298"/>
                      <a:gd name="T16" fmla="*/ 180 w 2045"/>
                      <a:gd name="T17" fmla="*/ 12 h 1298"/>
                      <a:gd name="T18" fmla="*/ 257 w 2045"/>
                      <a:gd name="T19" fmla="*/ 188 h 1298"/>
                      <a:gd name="T20" fmla="*/ 253 w 2045"/>
                      <a:gd name="T21" fmla="*/ 246 h 1298"/>
                      <a:gd name="T22" fmla="*/ 133 w 2045"/>
                      <a:gd name="T23" fmla="*/ 498 h 1298"/>
                      <a:gd name="T24" fmla="*/ 32 w 2045"/>
                      <a:gd name="T25" fmla="*/ 498 h 1298"/>
                      <a:gd name="T26" fmla="*/ 0 w 2045"/>
                      <a:gd name="T27" fmla="*/ 525 h 1298"/>
                      <a:gd name="T28" fmla="*/ 0 w 2045"/>
                      <a:gd name="T29" fmla="*/ 548 h 1298"/>
                      <a:gd name="T30" fmla="*/ 0 w 2045"/>
                      <a:gd name="T31" fmla="*/ 746 h 1298"/>
                      <a:gd name="T32" fmla="*/ 0 w 2045"/>
                      <a:gd name="T33" fmla="*/ 771 h 1298"/>
                      <a:gd name="T34" fmla="*/ 32 w 2045"/>
                      <a:gd name="T35" fmla="*/ 798 h 1298"/>
                      <a:gd name="T36" fmla="*/ 172 w 2045"/>
                      <a:gd name="T37" fmla="*/ 798 h 1298"/>
                      <a:gd name="T38" fmla="*/ 475 w 2045"/>
                      <a:gd name="T39" fmla="*/ 1076 h 1298"/>
                      <a:gd name="T40" fmla="*/ 472 w 2045"/>
                      <a:gd name="T41" fmla="*/ 1152 h 1298"/>
                      <a:gd name="T42" fmla="*/ 576 w 2045"/>
                      <a:gd name="T43" fmla="*/ 1298 h 1298"/>
                      <a:gd name="T44" fmla="*/ 583 w 2045"/>
                      <a:gd name="T45" fmla="*/ 1298 h 1298"/>
                      <a:gd name="T46" fmla="*/ 694 w 2045"/>
                      <a:gd name="T47" fmla="*/ 1152 h 1298"/>
                      <a:gd name="T48" fmla="*/ 694 w 2045"/>
                      <a:gd name="T49" fmla="*/ 1147 h 1298"/>
                      <a:gd name="T50" fmla="*/ 876 w 2045"/>
                      <a:gd name="T51" fmla="*/ 1165 h 1298"/>
                      <a:gd name="T52" fmla="*/ 986 w 2045"/>
                      <a:gd name="T53" fmla="*/ 1159 h 1298"/>
                      <a:gd name="T54" fmla="*/ 1096 w 2045"/>
                      <a:gd name="T55" fmla="*/ 1298 h 1298"/>
                      <a:gd name="T56" fmla="*/ 1207 w 2045"/>
                      <a:gd name="T57" fmla="*/ 1152 h 1298"/>
                      <a:gd name="T58" fmla="*/ 1208 w 2045"/>
                      <a:gd name="T59" fmla="*/ 1106 h 1298"/>
                      <a:gd name="T60" fmla="*/ 1683 w 2045"/>
                      <a:gd name="T61" fmla="*/ 601 h 1298"/>
                      <a:gd name="T62" fmla="*/ 1678 w 2045"/>
                      <a:gd name="T63" fmla="*/ 516 h 1298"/>
                      <a:gd name="T64" fmla="*/ 1737 w 2045"/>
                      <a:gd name="T65" fmla="*/ 512 h 1298"/>
                      <a:gd name="T66" fmla="*/ 1809 w 2045"/>
                      <a:gd name="T67" fmla="*/ 529 h 1298"/>
                      <a:gd name="T68" fmla="*/ 1784 w 2045"/>
                      <a:gd name="T69" fmla="*/ 543 h 1298"/>
                      <a:gd name="T70" fmla="*/ 1755 w 2045"/>
                      <a:gd name="T71" fmla="*/ 675 h 1298"/>
                      <a:gd name="T72" fmla="*/ 1834 w 2045"/>
                      <a:gd name="T73" fmla="*/ 722 h 1298"/>
                      <a:gd name="T74" fmla="*/ 1875 w 2045"/>
                      <a:gd name="T75" fmla="*/ 712 h 1298"/>
                      <a:gd name="T76" fmla="*/ 1928 w 2045"/>
                      <a:gd name="T77" fmla="*/ 593 h 1298"/>
                      <a:gd name="T78" fmla="*/ 1987 w 2045"/>
                      <a:gd name="T79" fmla="*/ 644 h 1298"/>
                      <a:gd name="T80" fmla="*/ 2029 w 2045"/>
                      <a:gd name="T81" fmla="*/ 650 h 1298"/>
                      <a:gd name="T82" fmla="*/ 2035 w 2045"/>
                      <a:gd name="T83" fmla="*/ 608 h 1298"/>
                      <a:gd name="T84" fmla="*/ 1848 w 2045"/>
                      <a:gd name="T85" fmla="*/ 657 h 1298"/>
                      <a:gd name="T86" fmla="*/ 1807 w 2045"/>
                      <a:gd name="T87" fmla="*/ 643 h 1298"/>
                      <a:gd name="T88" fmla="*/ 1819 w 2045"/>
                      <a:gd name="T89" fmla="*/ 593 h 1298"/>
                      <a:gd name="T90" fmla="*/ 1858 w 2045"/>
                      <a:gd name="T91" fmla="*/ 579 h 1298"/>
                      <a:gd name="T92" fmla="*/ 1866 w 2045"/>
                      <a:gd name="T93" fmla="*/ 599 h 1298"/>
                      <a:gd name="T94" fmla="*/ 1848 w 2045"/>
                      <a:gd name="T95" fmla="*/ 657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5" h="1298">
                        <a:moveTo>
                          <a:pt x="2035" y="608"/>
                        </a:moveTo>
                        <a:cubicBezTo>
                          <a:pt x="1991" y="549"/>
                          <a:pt x="1940" y="528"/>
                          <a:pt x="1905" y="521"/>
                        </a:cubicBezTo>
                        <a:cubicBezTo>
                          <a:pt x="1901" y="520"/>
                          <a:pt x="1896" y="519"/>
                          <a:pt x="1891" y="519"/>
                        </a:cubicBezTo>
                        <a:cubicBezTo>
                          <a:pt x="1856" y="476"/>
                          <a:pt x="1805" y="453"/>
                          <a:pt x="1738" y="451"/>
                        </a:cubicBezTo>
                        <a:cubicBezTo>
                          <a:pt x="1713" y="450"/>
                          <a:pt x="1689" y="453"/>
                          <a:pt x="1669" y="456"/>
                        </a:cubicBezTo>
                        <a:cubicBezTo>
                          <a:pt x="1628" y="259"/>
                          <a:pt x="1499" y="151"/>
                          <a:pt x="1329" y="94"/>
                        </a:cubicBezTo>
                        <a:cubicBezTo>
                          <a:pt x="1196" y="50"/>
                          <a:pt x="1038" y="37"/>
                          <a:pt x="876" y="37"/>
                        </a:cubicBezTo>
                        <a:cubicBezTo>
                          <a:pt x="698" y="37"/>
                          <a:pt x="535" y="70"/>
                          <a:pt x="406" y="135"/>
                        </a:cubicBezTo>
                        <a:cubicBezTo>
                          <a:pt x="386" y="59"/>
                          <a:pt x="311" y="0"/>
                          <a:pt x="180" y="12"/>
                        </a:cubicBezTo>
                        <a:cubicBezTo>
                          <a:pt x="180" y="12"/>
                          <a:pt x="257" y="52"/>
                          <a:pt x="257" y="188"/>
                        </a:cubicBezTo>
                        <a:cubicBezTo>
                          <a:pt x="257" y="209"/>
                          <a:pt x="255" y="229"/>
                          <a:pt x="253" y="246"/>
                        </a:cubicBezTo>
                        <a:cubicBezTo>
                          <a:pt x="188" y="314"/>
                          <a:pt x="145" y="398"/>
                          <a:pt x="133" y="498"/>
                        </a:cubicBezTo>
                        <a:cubicBezTo>
                          <a:pt x="32" y="498"/>
                          <a:pt x="32" y="498"/>
                          <a:pt x="32" y="498"/>
                        </a:cubicBezTo>
                        <a:cubicBezTo>
                          <a:pt x="14" y="498"/>
                          <a:pt x="0" y="510"/>
                          <a:pt x="0" y="525"/>
                        </a:cubicBezTo>
                        <a:cubicBezTo>
                          <a:pt x="0" y="548"/>
                          <a:pt x="0" y="548"/>
                          <a:pt x="0" y="548"/>
                        </a:cubicBezTo>
                        <a:cubicBezTo>
                          <a:pt x="0" y="746"/>
                          <a:pt x="0" y="746"/>
                          <a:pt x="0" y="746"/>
                        </a:cubicBezTo>
                        <a:cubicBezTo>
                          <a:pt x="0" y="771"/>
                          <a:pt x="0" y="771"/>
                          <a:pt x="0" y="771"/>
                        </a:cubicBezTo>
                        <a:cubicBezTo>
                          <a:pt x="0" y="786"/>
                          <a:pt x="14" y="798"/>
                          <a:pt x="32" y="798"/>
                        </a:cubicBezTo>
                        <a:cubicBezTo>
                          <a:pt x="172" y="798"/>
                          <a:pt x="172" y="798"/>
                          <a:pt x="172" y="798"/>
                        </a:cubicBezTo>
                        <a:cubicBezTo>
                          <a:pt x="228" y="930"/>
                          <a:pt x="336" y="1009"/>
                          <a:pt x="475" y="1076"/>
                        </a:cubicBezTo>
                        <a:cubicBezTo>
                          <a:pt x="471" y="1098"/>
                          <a:pt x="472" y="1124"/>
                          <a:pt x="472" y="1152"/>
                        </a:cubicBezTo>
                        <a:cubicBezTo>
                          <a:pt x="472" y="1230"/>
                          <a:pt x="518" y="1293"/>
                          <a:pt x="576" y="1298"/>
                        </a:cubicBezTo>
                        <a:cubicBezTo>
                          <a:pt x="578" y="1298"/>
                          <a:pt x="580" y="1298"/>
                          <a:pt x="583" y="1298"/>
                        </a:cubicBezTo>
                        <a:cubicBezTo>
                          <a:pt x="644" y="1298"/>
                          <a:pt x="694" y="1233"/>
                          <a:pt x="694" y="1152"/>
                        </a:cubicBezTo>
                        <a:cubicBezTo>
                          <a:pt x="694" y="1151"/>
                          <a:pt x="694" y="1149"/>
                          <a:pt x="694" y="1147"/>
                        </a:cubicBezTo>
                        <a:cubicBezTo>
                          <a:pt x="752" y="1159"/>
                          <a:pt x="813" y="1165"/>
                          <a:pt x="876" y="1165"/>
                        </a:cubicBezTo>
                        <a:cubicBezTo>
                          <a:pt x="914" y="1165"/>
                          <a:pt x="950" y="1162"/>
                          <a:pt x="986" y="1159"/>
                        </a:cubicBezTo>
                        <a:cubicBezTo>
                          <a:pt x="988" y="1236"/>
                          <a:pt x="1037" y="1298"/>
                          <a:pt x="1096" y="1298"/>
                        </a:cubicBezTo>
                        <a:cubicBezTo>
                          <a:pt x="1158" y="1298"/>
                          <a:pt x="1207" y="1233"/>
                          <a:pt x="1207" y="1152"/>
                        </a:cubicBezTo>
                        <a:cubicBezTo>
                          <a:pt x="1207" y="1136"/>
                          <a:pt x="1208" y="1120"/>
                          <a:pt x="1208" y="1106"/>
                        </a:cubicBezTo>
                        <a:cubicBezTo>
                          <a:pt x="1455" y="1014"/>
                          <a:pt x="1683" y="959"/>
                          <a:pt x="1683" y="601"/>
                        </a:cubicBezTo>
                        <a:cubicBezTo>
                          <a:pt x="1683" y="571"/>
                          <a:pt x="1681" y="543"/>
                          <a:pt x="1678" y="516"/>
                        </a:cubicBezTo>
                        <a:cubicBezTo>
                          <a:pt x="1696" y="513"/>
                          <a:pt x="1716" y="511"/>
                          <a:pt x="1737" y="512"/>
                        </a:cubicBezTo>
                        <a:cubicBezTo>
                          <a:pt x="1766" y="513"/>
                          <a:pt x="1789" y="519"/>
                          <a:pt x="1809" y="529"/>
                        </a:cubicBezTo>
                        <a:cubicBezTo>
                          <a:pt x="1800" y="533"/>
                          <a:pt x="1792" y="537"/>
                          <a:pt x="1784" y="543"/>
                        </a:cubicBezTo>
                        <a:cubicBezTo>
                          <a:pt x="1737" y="575"/>
                          <a:pt x="1726" y="628"/>
                          <a:pt x="1755" y="675"/>
                        </a:cubicBezTo>
                        <a:cubicBezTo>
                          <a:pt x="1773" y="705"/>
                          <a:pt x="1803" y="722"/>
                          <a:pt x="1834" y="722"/>
                        </a:cubicBezTo>
                        <a:cubicBezTo>
                          <a:pt x="1848" y="722"/>
                          <a:pt x="1861" y="719"/>
                          <a:pt x="1875" y="712"/>
                        </a:cubicBezTo>
                        <a:cubicBezTo>
                          <a:pt x="1911" y="695"/>
                          <a:pt x="1942" y="651"/>
                          <a:pt x="1928" y="593"/>
                        </a:cubicBezTo>
                        <a:cubicBezTo>
                          <a:pt x="1948" y="604"/>
                          <a:pt x="1968" y="620"/>
                          <a:pt x="1987" y="644"/>
                        </a:cubicBezTo>
                        <a:cubicBezTo>
                          <a:pt x="1997" y="658"/>
                          <a:pt x="2016" y="660"/>
                          <a:pt x="2029" y="650"/>
                        </a:cubicBezTo>
                        <a:cubicBezTo>
                          <a:pt x="2043" y="640"/>
                          <a:pt x="2045" y="621"/>
                          <a:pt x="2035" y="608"/>
                        </a:cubicBezTo>
                        <a:close/>
                        <a:moveTo>
                          <a:pt x="1848" y="657"/>
                        </a:moveTo>
                        <a:cubicBezTo>
                          <a:pt x="1842" y="660"/>
                          <a:pt x="1822" y="668"/>
                          <a:pt x="1807" y="643"/>
                        </a:cubicBezTo>
                        <a:cubicBezTo>
                          <a:pt x="1792" y="619"/>
                          <a:pt x="1805" y="602"/>
                          <a:pt x="1819" y="593"/>
                        </a:cubicBezTo>
                        <a:cubicBezTo>
                          <a:pt x="1829" y="586"/>
                          <a:pt x="1842" y="581"/>
                          <a:pt x="1858" y="579"/>
                        </a:cubicBezTo>
                        <a:cubicBezTo>
                          <a:pt x="1861" y="586"/>
                          <a:pt x="1864" y="592"/>
                          <a:pt x="1866" y="599"/>
                        </a:cubicBezTo>
                        <a:cubicBezTo>
                          <a:pt x="1877" y="631"/>
                          <a:pt x="1863" y="650"/>
                          <a:pt x="1848" y="657"/>
                        </a:cubicBezTo>
                        <a:close/>
                      </a:path>
                    </a:pathLst>
                  </a:custGeom>
                  <a:solidFill>
                    <a:srgbClr val="CB234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śļidé">
                    <a:extLst>
                      <a:ext uri="{FF2B5EF4-FFF2-40B4-BE49-F238E27FC236}">
                        <a16:creationId xmlns:a16="http://schemas.microsoft.com/office/drawing/2014/main" id="{9FE3EF17-7FD1-D648-AAF3-71A895637469}"/>
                      </a:ext>
                    </a:extLst>
                  </p:cNvPr>
                  <p:cNvSpPr/>
                  <p:nvPr/>
                </p:nvSpPr>
                <p:spPr bwMode="auto">
                  <a:xfrm>
                    <a:off x="6386513" y="4097238"/>
                    <a:ext cx="1808163" cy="1765300"/>
                  </a:xfrm>
                  <a:custGeom>
                    <a:avLst/>
                    <a:gdLst>
                      <a:gd name="T0" fmla="*/ 876 w 1329"/>
                      <a:gd name="T1" fmla="*/ 37 h 1298"/>
                      <a:gd name="T2" fmla="*/ 406 w 1329"/>
                      <a:gd name="T3" fmla="*/ 135 h 1298"/>
                      <a:gd name="T4" fmla="*/ 180 w 1329"/>
                      <a:gd name="T5" fmla="*/ 12 h 1298"/>
                      <a:gd name="T6" fmla="*/ 257 w 1329"/>
                      <a:gd name="T7" fmla="*/ 188 h 1298"/>
                      <a:gd name="T8" fmla="*/ 253 w 1329"/>
                      <a:gd name="T9" fmla="*/ 246 h 1298"/>
                      <a:gd name="T10" fmla="*/ 133 w 1329"/>
                      <a:gd name="T11" fmla="*/ 498 h 1298"/>
                      <a:gd name="T12" fmla="*/ 32 w 1329"/>
                      <a:gd name="T13" fmla="*/ 498 h 1298"/>
                      <a:gd name="T14" fmla="*/ 0 w 1329"/>
                      <a:gd name="T15" fmla="*/ 525 h 1298"/>
                      <a:gd name="T16" fmla="*/ 0 w 1329"/>
                      <a:gd name="T17" fmla="*/ 548 h 1298"/>
                      <a:gd name="T18" fmla="*/ 0 w 1329"/>
                      <a:gd name="T19" fmla="*/ 746 h 1298"/>
                      <a:gd name="T20" fmla="*/ 0 w 1329"/>
                      <a:gd name="T21" fmla="*/ 771 h 1298"/>
                      <a:gd name="T22" fmla="*/ 32 w 1329"/>
                      <a:gd name="T23" fmla="*/ 798 h 1298"/>
                      <a:gd name="T24" fmla="*/ 172 w 1329"/>
                      <a:gd name="T25" fmla="*/ 798 h 1298"/>
                      <a:gd name="T26" fmla="*/ 475 w 1329"/>
                      <a:gd name="T27" fmla="*/ 1076 h 1298"/>
                      <a:gd name="T28" fmla="*/ 472 w 1329"/>
                      <a:gd name="T29" fmla="*/ 1152 h 1298"/>
                      <a:gd name="T30" fmla="*/ 576 w 1329"/>
                      <a:gd name="T31" fmla="*/ 1298 h 1298"/>
                      <a:gd name="T32" fmla="*/ 1329 w 1329"/>
                      <a:gd name="T33" fmla="*/ 94 h 1298"/>
                      <a:gd name="T34" fmla="*/ 876 w 1329"/>
                      <a:gd name="T35" fmla="*/ 37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9" h="1298">
                        <a:moveTo>
                          <a:pt x="876" y="37"/>
                        </a:moveTo>
                        <a:cubicBezTo>
                          <a:pt x="698" y="37"/>
                          <a:pt x="535" y="70"/>
                          <a:pt x="406" y="135"/>
                        </a:cubicBezTo>
                        <a:cubicBezTo>
                          <a:pt x="386" y="59"/>
                          <a:pt x="311" y="0"/>
                          <a:pt x="180" y="12"/>
                        </a:cubicBezTo>
                        <a:cubicBezTo>
                          <a:pt x="180" y="12"/>
                          <a:pt x="257" y="52"/>
                          <a:pt x="257" y="188"/>
                        </a:cubicBezTo>
                        <a:cubicBezTo>
                          <a:pt x="257" y="209"/>
                          <a:pt x="255" y="229"/>
                          <a:pt x="253" y="246"/>
                        </a:cubicBezTo>
                        <a:cubicBezTo>
                          <a:pt x="188" y="314"/>
                          <a:pt x="145" y="398"/>
                          <a:pt x="133" y="498"/>
                        </a:cubicBezTo>
                        <a:cubicBezTo>
                          <a:pt x="32" y="498"/>
                          <a:pt x="32" y="498"/>
                          <a:pt x="32" y="498"/>
                        </a:cubicBezTo>
                        <a:cubicBezTo>
                          <a:pt x="14" y="498"/>
                          <a:pt x="0" y="510"/>
                          <a:pt x="0" y="525"/>
                        </a:cubicBezTo>
                        <a:cubicBezTo>
                          <a:pt x="0" y="548"/>
                          <a:pt x="0" y="548"/>
                          <a:pt x="0" y="548"/>
                        </a:cubicBezTo>
                        <a:cubicBezTo>
                          <a:pt x="0" y="746"/>
                          <a:pt x="0" y="746"/>
                          <a:pt x="0" y="746"/>
                        </a:cubicBezTo>
                        <a:cubicBezTo>
                          <a:pt x="0" y="771"/>
                          <a:pt x="0" y="771"/>
                          <a:pt x="0" y="771"/>
                        </a:cubicBezTo>
                        <a:cubicBezTo>
                          <a:pt x="0" y="786"/>
                          <a:pt x="14" y="798"/>
                          <a:pt x="32" y="798"/>
                        </a:cubicBezTo>
                        <a:cubicBezTo>
                          <a:pt x="172" y="798"/>
                          <a:pt x="172" y="798"/>
                          <a:pt x="172" y="798"/>
                        </a:cubicBezTo>
                        <a:cubicBezTo>
                          <a:pt x="228" y="930"/>
                          <a:pt x="336" y="1009"/>
                          <a:pt x="475" y="1076"/>
                        </a:cubicBezTo>
                        <a:cubicBezTo>
                          <a:pt x="471" y="1098"/>
                          <a:pt x="472" y="1124"/>
                          <a:pt x="472" y="1152"/>
                        </a:cubicBezTo>
                        <a:cubicBezTo>
                          <a:pt x="472" y="1230"/>
                          <a:pt x="518" y="1293"/>
                          <a:pt x="576" y="1298"/>
                        </a:cubicBezTo>
                        <a:cubicBezTo>
                          <a:pt x="1329" y="94"/>
                          <a:pt x="1329" y="94"/>
                          <a:pt x="1329" y="94"/>
                        </a:cubicBezTo>
                        <a:cubicBezTo>
                          <a:pt x="1196" y="50"/>
                          <a:pt x="1038" y="37"/>
                          <a:pt x="876" y="37"/>
                        </a:cubicBezTo>
                        <a:close/>
                      </a:path>
                    </a:pathLst>
                  </a:custGeom>
                  <a:solidFill>
                    <a:srgbClr val="D82A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is1îḑé">
                    <a:extLst>
                      <a:ext uri="{FF2B5EF4-FFF2-40B4-BE49-F238E27FC236}">
                        <a16:creationId xmlns:a16="http://schemas.microsoft.com/office/drawing/2014/main" id="{D6C1ACE2-0E8A-8E4C-95BE-DA08959860A5}"/>
                      </a:ext>
                    </a:extLst>
                  </p:cNvPr>
                  <p:cNvSpPr/>
                  <p:nvPr/>
                </p:nvSpPr>
                <p:spPr bwMode="auto">
                  <a:xfrm>
                    <a:off x="6721475" y="4679851"/>
                    <a:ext cx="200025" cy="104775"/>
                  </a:xfrm>
                  <a:custGeom>
                    <a:avLst/>
                    <a:gdLst>
                      <a:gd name="T0" fmla="*/ 134 w 147"/>
                      <a:gd name="T1" fmla="*/ 76 h 77"/>
                      <a:gd name="T2" fmla="*/ 121 w 147"/>
                      <a:gd name="T3" fmla="*/ 63 h 77"/>
                      <a:gd name="T4" fmla="*/ 74 w 147"/>
                      <a:gd name="T5" fmla="*/ 26 h 77"/>
                      <a:gd name="T6" fmla="*/ 27 w 147"/>
                      <a:gd name="T7" fmla="*/ 64 h 77"/>
                      <a:gd name="T8" fmla="*/ 13 w 147"/>
                      <a:gd name="T9" fmla="*/ 76 h 77"/>
                      <a:gd name="T10" fmla="*/ 1 w 147"/>
                      <a:gd name="T11" fmla="*/ 62 h 77"/>
                      <a:gd name="T12" fmla="*/ 74 w 147"/>
                      <a:gd name="T13" fmla="*/ 0 h 77"/>
                      <a:gd name="T14" fmla="*/ 147 w 147"/>
                      <a:gd name="T15" fmla="*/ 63 h 77"/>
                      <a:gd name="T16" fmla="*/ 134 w 147"/>
                      <a:gd name="T1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77">
                        <a:moveTo>
                          <a:pt x="134" y="76"/>
                        </a:moveTo>
                        <a:cubicBezTo>
                          <a:pt x="127" y="76"/>
                          <a:pt x="121" y="70"/>
                          <a:pt x="121" y="63"/>
                        </a:cubicBezTo>
                        <a:cubicBezTo>
                          <a:pt x="121" y="57"/>
                          <a:pt x="118" y="26"/>
                          <a:pt x="74" y="26"/>
                        </a:cubicBezTo>
                        <a:cubicBezTo>
                          <a:pt x="32" y="26"/>
                          <a:pt x="28" y="60"/>
                          <a:pt x="27" y="64"/>
                        </a:cubicBezTo>
                        <a:cubicBezTo>
                          <a:pt x="27" y="71"/>
                          <a:pt x="20" y="77"/>
                          <a:pt x="13" y="76"/>
                        </a:cubicBezTo>
                        <a:cubicBezTo>
                          <a:pt x="6" y="76"/>
                          <a:pt x="0" y="69"/>
                          <a:pt x="1" y="62"/>
                        </a:cubicBezTo>
                        <a:cubicBezTo>
                          <a:pt x="2" y="40"/>
                          <a:pt x="20" y="0"/>
                          <a:pt x="74" y="0"/>
                        </a:cubicBezTo>
                        <a:cubicBezTo>
                          <a:pt x="132" y="0"/>
                          <a:pt x="147" y="41"/>
                          <a:pt x="147" y="63"/>
                        </a:cubicBezTo>
                        <a:cubicBezTo>
                          <a:pt x="147" y="70"/>
                          <a:pt x="141" y="76"/>
                          <a:pt x="134" y="76"/>
                        </a:cubicBezTo>
                        <a:close/>
                      </a:path>
                    </a:pathLst>
                  </a:custGeom>
                  <a:solidFill>
                    <a:srgbClr val="4404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îšlíďe">
                    <a:extLst>
                      <a:ext uri="{FF2B5EF4-FFF2-40B4-BE49-F238E27FC236}">
                        <a16:creationId xmlns:a16="http://schemas.microsoft.com/office/drawing/2014/main" id="{5449CA84-F310-B340-ADE3-7D1081C887C6}"/>
                      </a:ext>
                    </a:extLst>
                  </p:cNvPr>
                  <p:cNvSpPr/>
                  <p:nvPr/>
                </p:nvSpPr>
                <p:spPr bwMode="auto">
                  <a:xfrm>
                    <a:off x="6386513" y="4841776"/>
                    <a:ext cx="60325" cy="269875"/>
                  </a:xfrm>
                  <a:custGeom>
                    <a:avLst/>
                    <a:gdLst>
                      <a:gd name="T0" fmla="*/ 44 w 44"/>
                      <a:gd name="T1" fmla="*/ 99 h 198"/>
                      <a:gd name="T2" fmla="*/ 0 w 44"/>
                      <a:gd name="T3" fmla="*/ 0 h 198"/>
                      <a:gd name="T4" fmla="*/ 0 w 44"/>
                      <a:gd name="T5" fmla="*/ 198 h 198"/>
                      <a:gd name="T6" fmla="*/ 44 w 44"/>
                      <a:gd name="T7" fmla="*/ 99 h 198"/>
                    </a:gdLst>
                    <a:ahLst/>
                    <a:cxnLst>
                      <a:cxn ang="0">
                        <a:pos x="T0" y="T1"/>
                      </a:cxn>
                      <a:cxn ang="0">
                        <a:pos x="T2" y="T3"/>
                      </a:cxn>
                      <a:cxn ang="0">
                        <a:pos x="T4" y="T5"/>
                      </a:cxn>
                      <a:cxn ang="0">
                        <a:pos x="T6" y="T7"/>
                      </a:cxn>
                    </a:cxnLst>
                    <a:rect l="0" t="0" r="r" b="b"/>
                    <a:pathLst>
                      <a:path w="44" h="198">
                        <a:moveTo>
                          <a:pt x="44" y="99"/>
                        </a:moveTo>
                        <a:cubicBezTo>
                          <a:pt x="44" y="44"/>
                          <a:pt x="24" y="0"/>
                          <a:pt x="0" y="0"/>
                        </a:cubicBezTo>
                        <a:cubicBezTo>
                          <a:pt x="0" y="198"/>
                          <a:pt x="0" y="198"/>
                          <a:pt x="0" y="198"/>
                        </a:cubicBezTo>
                        <a:cubicBezTo>
                          <a:pt x="24" y="198"/>
                          <a:pt x="44" y="154"/>
                          <a:pt x="44" y="99"/>
                        </a:cubicBezTo>
                        <a:close/>
                      </a:path>
                    </a:pathLst>
                  </a:custGeom>
                  <a:solidFill>
                    <a:srgbClr val="9B0D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î$ḻïḍè">
                    <a:extLst>
                      <a:ext uri="{FF2B5EF4-FFF2-40B4-BE49-F238E27FC236}">
                        <a16:creationId xmlns:a16="http://schemas.microsoft.com/office/drawing/2014/main" id="{29112264-5D17-4D4C-BC28-AEA5E114C7E0}"/>
                      </a:ext>
                    </a:extLst>
                  </p:cNvPr>
                  <p:cNvSpPr/>
                  <p:nvPr/>
                </p:nvSpPr>
                <p:spPr bwMode="auto">
                  <a:xfrm>
                    <a:off x="7991475" y="5048151"/>
                    <a:ext cx="601663" cy="438150"/>
                  </a:xfrm>
                  <a:custGeom>
                    <a:avLst/>
                    <a:gdLst>
                      <a:gd name="T0" fmla="*/ 442 w 442"/>
                      <a:gd name="T1" fmla="*/ 0 h 322"/>
                      <a:gd name="T2" fmla="*/ 188 w 442"/>
                      <a:gd name="T3" fmla="*/ 185 h 322"/>
                      <a:gd name="T4" fmla="*/ 22 w 442"/>
                      <a:gd name="T5" fmla="*/ 278 h 322"/>
                      <a:gd name="T6" fmla="*/ 442 w 442"/>
                      <a:gd name="T7" fmla="*/ 0 h 322"/>
                    </a:gdLst>
                    <a:ahLst/>
                    <a:cxnLst>
                      <a:cxn ang="0">
                        <a:pos x="T0" y="T1"/>
                      </a:cxn>
                      <a:cxn ang="0">
                        <a:pos x="T2" y="T3"/>
                      </a:cxn>
                      <a:cxn ang="0">
                        <a:pos x="T4" y="T5"/>
                      </a:cxn>
                      <a:cxn ang="0">
                        <a:pos x="T6" y="T7"/>
                      </a:cxn>
                    </a:cxnLst>
                    <a:rect l="0" t="0" r="r" b="b"/>
                    <a:pathLst>
                      <a:path w="442" h="322">
                        <a:moveTo>
                          <a:pt x="442" y="0"/>
                        </a:moveTo>
                        <a:cubicBezTo>
                          <a:pt x="442" y="0"/>
                          <a:pt x="348" y="145"/>
                          <a:pt x="188" y="185"/>
                        </a:cubicBezTo>
                        <a:cubicBezTo>
                          <a:pt x="43" y="221"/>
                          <a:pt x="0" y="233"/>
                          <a:pt x="22" y="278"/>
                        </a:cubicBezTo>
                        <a:cubicBezTo>
                          <a:pt x="43" y="322"/>
                          <a:pt x="325" y="301"/>
                          <a:pt x="442" y="0"/>
                        </a:cubicBezTo>
                        <a:close/>
                      </a:path>
                    </a:pathLst>
                  </a:custGeom>
                  <a:solidFill>
                    <a:srgbClr val="DD43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śľídé">
                    <a:extLst>
                      <a:ext uri="{FF2B5EF4-FFF2-40B4-BE49-F238E27FC236}">
                        <a16:creationId xmlns:a16="http://schemas.microsoft.com/office/drawing/2014/main" id="{29279221-187F-6D44-89F3-F21965E9D461}"/>
                      </a:ext>
                    </a:extLst>
                  </p:cNvPr>
                  <p:cNvSpPr/>
                  <p:nvPr/>
                </p:nvSpPr>
                <p:spPr bwMode="auto">
                  <a:xfrm>
                    <a:off x="7893050" y="5376763"/>
                    <a:ext cx="103188" cy="136525"/>
                  </a:xfrm>
                  <a:custGeom>
                    <a:avLst/>
                    <a:gdLst>
                      <a:gd name="T0" fmla="*/ 70 w 76"/>
                      <a:gd name="T1" fmla="*/ 43 h 101"/>
                      <a:gd name="T2" fmla="*/ 49 w 76"/>
                      <a:gd name="T3" fmla="*/ 97 h 101"/>
                      <a:gd name="T4" fmla="*/ 6 w 76"/>
                      <a:gd name="T5" fmla="*/ 58 h 101"/>
                      <a:gd name="T6" fmla="*/ 28 w 76"/>
                      <a:gd name="T7" fmla="*/ 4 h 101"/>
                      <a:gd name="T8" fmla="*/ 70 w 76"/>
                      <a:gd name="T9" fmla="*/ 43 h 101"/>
                    </a:gdLst>
                    <a:ahLst/>
                    <a:cxnLst>
                      <a:cxn ang="0">
                        <a:pos x="T0" y="T1"/>
                      </a:cxn>
                      <a:cxn ang="0">
                        <a:pos x="T2" y="T3"/>
                      </a:cxn>
                      <a:cxn ang="0">
                        <a:pos x="T4" y="T5"/>
                      </a:cxn>
                      <a:cxn ang="0">
                        <a:pos x="T6" y="T7"/>
                      </a:cxn>
                      <a:cxn ang="0">
                        <a:pos x="T8" y="T9"/>
                      </a:cxn>
                    </a:cxnLst>
                    <a:rect l="0" t="0" r="r" b="b"/>
                    <a:pathLst>
                      <a:path w="76" h="101">
                        <a:moveTo>
                          <a:pt x="70" y="43"/>
                        </a:moveTo>
                        <a:cubicBezTo>
                          <a:pt x="76" y="69"/>
                          <a:pt x="66" y="93"/>
                          <a:pt x="49" y="97"/>
                        </a:cubicBezTo>
                        <a:cubicBezTo>
                          <a:pt x="31" y="101"/>
                          <a:pt x="12" y="84"/>
                          <a:pt x="6" y="58"/>
                        </a:cubicBezTo>
                        <a:cubicBezTo>
                          <a:pt x="0" y="32"/>
                          <a:pt x="10" y="8"/>
                          <a:pt x="28" y="4"/>
                        </a:cubicBezTo>
                        <a:cubicBezTo>
                          <a:pt x="45" y="0"/>
                          <a:pt x="65" y="18"/>
                          <a:pt x="70" y="43"/>
                        </a:cubicBezTo>
                        <a:close/>
                      </a:path>
                    </a:pathLst>
                  </a:custGeom>
                  <a:solidFill>
                    <a:srgbClr val="DD43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íṡļiḑé">
                    <a:extLst>
                      <a:ext uri="{FF2B5EF4-FFF2-40B4-BE49-F238E27FC236}">
                        <a16:creationId xmlns:a16="http://schemas.microsoft.com/office/drawing/2014/main" id="{3E421A04-9A71-EC47-8111-C12DAF6F3E74}"/>
                      </a:ext>
                    </a:extLst>
                  </p:cNvPr>
                  <p:cNvSpPr/>
                  <p:nvPr/>
                </p:nvSpPr>
                <p:spPr bwMode="auto">
                  <a:xfrm>
                    <a:off x="7381875" y="4222651"/>
                    <a:ext cx="523875" cy="98425"/>
                  </a:xfrm>
                  <a:custGeom>
                    <a:avLst/>
                    <a:gdLst>
                      <a:gd name="T0" fmla="*/ 373 w 385"/>
                      <a:gd name="T1" fmla="*/ 72 h 72"/>
                      <a:gd name="T2" fmla="*/ 179 w 385"/>
                      <a:gd name="T3" fmla="*/ 53 h 72"/>
                      <a:gd name="T4" fmla="*/ 12 w 385"/>
                      <a:gd name="T5" fmla="*/ 66 h 72"/>
                      <a:gd name="T6" fmla="*/ 0 w 385"/>
                      <a:gd name="T7" fmla="*/ 14 h 72"/>
                      <a:gd name="T8" fmla="*/ 179 w 385"/>
                      <a:gd name="T9" fmla="*/ 0 h 72"/>
                      <a:gd name="T10" fmla="*/ 385 w 385"/>
                      <a:gd name="T11" fmla="*/ 20 h 72"/>
                      <a:gd name="T12" fmla="*/ 373 w 385"/>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385" h="72">
                        <a:moveTo>
                          <a:pt x="373" y="72"/>
                        </a:moveTo>
                        <a:cubicBezTo>
                          <a:pt x="373" y="71"/>
                          <a:pt x="291" y="53"/>
                          <a:pt x="179" y="53"/>
                        </a:cubicBezTo>
                        <a:cubicBezTo>
                          <a:pt x="66" y="53"/>
                          <a:pt x="13" y="66"/>
                          <a:pt x="12" y="66"/>
                        </a:cubicBezTo>
                        <a:cubicBezTo>
                          <a:pt x="0" y="14"/>
                          <a:pt x="0" y="14"/>
                          <a:pt x="0" y="14"/>
                        </a:cubicBezTo>
                        <a:cubicBezTo>
                          <a:pt x="2" y="14"/>
                          <a:pt x="58" y="0"/>
                          <a:pt x="179" y="0"/>
                        </a:cubicBezTo>
                        <a:cubicBezTo>
                          <a:pt x="297" y="0"/>
                          <a:pt x="382" y="19"/>
                          <a:pt x="385" y="20"/>
                        </a:cubicBezTo>
                        <a:lnTo>
                          <a:pt x="373" y="72"/>
                        </a:lnTo>
                        <a:close/>
                      </a:path>
                    </a:pathLst>
                  </a:custGeom>
                  <a:solidFill>
                    <a:srgbClr val="44041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sļíḓe">
                    <a:extLst>
                      <a:ext uri="{FF2B5EF4-FFF2-40B4-BE49-F238E27FC236}">
                        <a16:creationId xmlns:a16="http://schemas.microsoft.com/office/drawing/2014/main" id="{21D92E88-F7F6-4443-B81E-50E13C5996C2}"/>
                      </a:ext>
                    </a:extLst>
                  </p:cNvPr>
                  <p:cNvSpPr/>
                  <p:nvPr/>
                </p:nvSpPr>
                <p:spPr bwMode="auto">
                  <a:xfrm>
                    <a:off x="3400425" y="4613176"/>
                    <a:ext cx="1690688" cy="947738"/>
                  </a:xfrm>
                  <a:custGeom>
                    <a:avLst/>
                    <a:gdLst>
                      <a:gd name="T0" fmla="*/ 1243 w 1243"/>
                      <a:gd name="T1" fmla="*/ 655 h 697"/>
                      <a:gd name="T2" fmla="*/ 1201 w 1243"/>
                      <a:gd name="T3" fmla="*/ 697 h 697"/>
                      <a:gd name="T4" fmla="*/ 42 w 1243"/>
                      <a:gd name="T5" fmla="*/ 697 h 697"/>
                      <a:gd name="T6" fmla="*/ 0 w 1243"/>
                      <a:gd name="T7" fmla="*/ 655 h 697"/>
                      <a:gd name="T8" fmla="*/ 0 w 1243"/>
                      <a:gd name="T9" fmla="*/ 42 h 697"/>
                      <a:gd name="T10" fmla="*/ 42 w 1243"/>
                      <a:gd name="T11" fmla="*/ 0 h 697"/>
                      <a:gd name="T12" fmla="*/ 1201 w 1243"/>
                      <a:gd name="T13" fmla="*/ 0 h 697"/>
                      <a:gd name="T14" fmla="*/ 1243 w 1243"/>
                      <a:gd name="T15" fmla="*/ 42 h 697"/>
                      <a:gd name="T16" fmla="*/ 1243 w 1243"/>
                      <a:gd name="T17"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3" h="697">
                        <a:moveTo>
                          <a:pt x="1243" y="655"/>
                        </a:moveTo>
                        <a:cubicBezTo>
                          <a:pt x="1243" y="678"/>
                          <a:pt x="1224" y="697"/>
                          <a:pt x="1201" y="697"/>
                        </a:cubicBezTo>
                        <a:cubicBezTo>
                          <a:pt x="42" y="697"/>
                          <a:pt x="42" y="697"/>
                          <a:pt x="42" y="697"/>
                        </a:cubicBezTo>
                        <a:cubicBezTo>
                          <a:pt x="19" y="697"/>
                          <a:pt x="0" y="678"/>
                          <a:pt x="0" y="655"/>
                        </a:cubicBezTo>
                        <a:cubicBezTo>
                          <a:pt x="0" y="42"/>
                          <a:pt x="0" y="42"/>
                          <a:pt x="0" y="42"/>
                        </a:cubicBezTo>
                        <a:cubicBezTo>
                          <a:pt x="0" y="19"/>
                          <a:pt x="19" y="0"/>
                          <a:pt x="42" y="0"/>
                        </a:cubicBezTo>
                        <a:cubicBezTo>
                          <a:pt x="1201" y="0"/>
                          <a:pt x="1201" y="0"/>
                          <a:pt x="1201" y="0"/>
                        </a:cubicBezTo>
                        <a:cubicBezTo>
                          <a:pt x="1224" y="0"/>
                          <a:pt x="1243" y="19"/>
                          <a:pt x="1243" y="42"/>
                        </a:cubicBezTo>
                        <a:lnTo>
                          <a:pt x="1243" y="655"/>
                        </a:lnTo>
                        <a:close/>
                      </a:path>
                    </a:pathLst>
                  </a:custGeom>
                  <a:solidFill>
                    <a:srgbClr val="0F7F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isḻíḓè">
                    <a:extLst>
                      <a:ext uri="{FF2B5EF4-FFF2-40B4-BE49-F238E27FC236}">
                        <a16:creationId xmlns:a16="http://schemas.microsoft.com/office/drawing/2014/main" id="{88898F90-12E9-A04C-B9E9-EF1AA6E5F486}"/>
                      </a:ext>
                    </a:extLst>
                  </p:cNvPr>
                  <p:cNvSpPr/>
                  <p:nvPr/>
                </p:nvSpPr>
                <p:spPr bwMode="auto">
                  <a:xfrm>
                    <a:off x="3479800" y="4705251"/>
                    <a:ext cx="1531938" cy="763588"/>
                  </a:xfrm>
                  <a:custGeom>
                    <a:avLst/>
                    <a:gdLst>
                      <a:gd name="T0" fmla="*/ 965 w 965"/>
                      <a:gd name="T1" fmla="*/ 108 h 481"/>
                      <a:gd name="T2" fmla="*/ 857 w 965"/>
                      <a:gd name="T3" fmla="*/ 0 h 481"/>
                      <a:gd name="T4" fmla="*/ 857 w 965"/>
                      <a:gd name="T5" fmla="*/ 0 h 481"/>
                      <a:gd name="T6" fmla="*/ 108 w 965"/>
                      <a:gd name="T7" fmla="*/ 0 h 481"/>
                      <a:gd name="T8" fmla="*/ 0 w 965"/>
                      <a:gd name="T9" fmla="*/ 108 h 481"/>
                      <a:gd name="T10" fmla="*/ 0 w 965"/>
                      <a:gd name="T11" fmla="*/ 373 h 481"/>
                      <a:gd name="T12" fmla="*/ 108 w 965"/>
                      <a:gd name="T13" fmla="*/ 481 h 481"/>
                      <a:gd name="T14" fmla="*/ 857 w 965"/>
                      <a:gd name="T15" fmla="*/ 481 h 481"/>
                      <a:gd name="T16" fmla="*/ 965 w 965"/>
                      <a:gd name="T17" fmla="*/ 373 h 481"/>
                      <a:gd name="T18" fmla="*/ 965 w 965"/>
                      <a:gd name="T19" fmla="*/ 108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5" h="481">
                        <a:moveTo>
                          <a:pt x="965" y="108"/>
                        </a:moveTo>
                        <a:lnTo>
                          <a:pt x="857" y="0"/>
                        </a:lnTo>
                        <a:lnTo>
                          <a:pt x="857" y="0"/>
                        </a:lnTo>
                        <a:lnTo>
                          <a:pt x="108" y="0"/>
                        </a:lnTo>
                        <a:lnTo>
                          <a:pt x="0" y="108"/>
                        </a:lnTo>
                        <a:lnTo>
                          <a:pt x="0" y="373"/>
                        </a:lnTo>
                        <a:lnTo>
                          <a:pt x="108" y="481"/>
                        </a:lnTo>
                        <a:lnTo>
                          <a:pt x="857" y="481"/>
                        </a:lnTo>
                        <a:lnTo>
                          <a:pt x="965" y="373"/>
                        </a:lnTo>
                        <a:lnTo>
                          <a:pt x="965" y="108"/>
                        </a:lnTo>
                        <a:close/>
                      </a:path>
                    </a:pathLst>
                  </a:custGeom>
                  <a:solidFill>
                    <a:srgbClr val="7DD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šľiḋê">
                    <a:extLst>
                      <a:ext uri="{FF2B5EF4-FFF2-40B4-BE49-F238E27FC236}">
                        <a16:creationId xmlns:a16="http://schemas.microsoft.com/office/drawing/2014/main" id="{0CBC7B32-B31D-1445-AE92-DFA75D2E65D8}"/>
                      </a:ext>
                    </a:extLst>
                  </p:cNvPr>
                  <p:cNvSpPr/>
                  <p:nvPr/>
                </p:nvSpPr>
                <p:spPr bwMode="auto">
                  <a:xfrm>
                    <a:off x="3971925" y="4737001"/>
                    <a:ext cx="544513" cy="690563"/>
                  </a:xfrm>
                  <a:prstGeom prst="ellipse">
                    <a:avLst/>
                  </a:prstGeom>
                  <a:solidFill>
                    <a:srgbClr val="0E7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iṧḷiḍê">
                    <a:extLst>
                      <a:ext uri="{FF2B5EF4-FFF2-40B4-BE49-F238E27FC236}">
                        <a16:creationId xmlns:a16="http://schemas.microsoft.com/office/drawing/2014/main" id="{55BE0778-A591-354F-94B3-59353A017A16}"/>
                      </a:ext>
                    </a:extLst>
                  </p:cNvPr>
                  <p:cNvSpPr/>
                  <p:nvPr/>
                </p:nvSpPr>
                <p:spPr bwMode="auto">
                  <a:xfrm>
                    <a:off x="4125913" y="4824313"/>
                    <a:ext cx="227013" cy="498475"/>
                  </a:xfrm>
                  <a:custGeom>
                    <a:avLst/>
                    <a:gdLst>
                      <a:gd name="T0" fmla="*/ 68 w 167"/>
                      <a:gd name="T1" fmla="*/ 366 h 366"/>
                      <a:gd name="T2" fmla="*/ 68 w 167"/>
                      <a:gd name="T3" fmla="*/ 321 h 366"/>
                      <a:gd name="T4" fmla="*/ 0 w 167"/>
                      <a:gd name="T5" fmla="*/ 301 h 366"/>
                      <a:gd name="T6" fmla="*/ 11 w 167"/>
                      <a:gd name="T7" fmla="*/ 271 h 366"/>
                      <a:gd name="T8" fmla="*/ 75 w 167"/>
                      <a:gd name="T9" fmla="*/ 290 h 366"/>
                      <a:gd name="T10" fmla="*/ 128 w 167"/>
                      <a:gd name="T11" fmla="*/ 247 h 366"/>
                      <a:gd name="T12" fmla="*/ 78 w 167"/>
                      <a:gd name="T13" fmla="*/ 194 h 366"/>
                      <a:gd name="T14" fmla="*/ 4 w 167"/>
                      <a:gd name="T15" fmla="*/ 116 h 366"/>
                      <a:gd name="T16" fmla="*/ 71 w 167"/>
                      <a:gd name="T17" fmla="*/ 45 h 366"/>
                      <a:gd name="T18" fmla="*/ 71 w 167"/>
                      <a:gd name="T19" fmla="*/ 0 h 366"/>
                      <a:gd name="T20" fmla="*/ 99 w 167"/>
                      <a:gd name="T21" fmla="*/ 0 h 366"/>
                      <a:gd name="T22" fmla="*/ 99 w 167"/>
                      <a:gd name="T23" fmla="*/ 43 h 366"/>
                      <a:gd name="T24" fmla="*/ 157 w 167"/>
                      <a:gd name="T25" fmla="*/ 58 h 366"/>
                      <a:gd name="T26" fmla="*/ 146 w 167"/>
                      <a:gd name="T27" fmla="*/ 88 h 366"/>
                      <a:gd name="T28" fmla="*/ 90 w 167"/>
                      <a:gd name="T29" fmla="*/ 73 h 366"/>
                      <a:gd name="T30" fmla="*/ 42 w 167"/>
                      <a:gd name="T31" fmla="*/ 111 h 366"/>
                      <a:gd name="T32" fmla="*/ 98 w 167"/>
                      <a:gd name="T33" fmla="*/ 162 h 366"/>
                      <a:gd name="T34" fmla="*/ 167 w 167"/>
                      <a:gd name="T35" fmla="*/ 243 h 366"/>
                      <a:gd name="T36" fmla="*/ 96 w 167"/>
                      <a:gd name="T37" fmla="*/ 319 h 366"/>
                      <a:gd name="T38" fmla="*/ 96 w 167"/>
                      <a:gd name="T39" fmla="*/ 366 h 366"/>
                      <a:gd name="T40" fmla="*/ 68 w 167"/>
                      <a:gd name="T41"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366">
                        <a:moveTo>
                          <a:pt x="68" y="366"/>
                        </a:moveTo>
                        <a:cubicBezTo>
                          <a:pt x="68" y="321"/>
                          <a:pt x="68" y="321"/>
                          <a:pt x="68" y="321"/>
                        </a:cubicBezTo>
                        <a:cubicBezTo>
                          <a:pt x="42" y="320"/>
                          <a:pt x="16" y="312"/>
                          <a:pt x="0" y="301"/>
                        </a:cubicBezTo>
                        <a:cubicBezTo>
                          <a:pt x="11" y="271"/>
                          <a:pt x="11" y="271"/>
                          <a:pt x="11" y="271"/>
                        </a:cubicBezTo>
                        <a:cubicBezTo>
                          <a:pt x="27" y="282"/>
                          <a:pt x="50" y="290"/>
                          <a:pt x="75" y="290"/>
                        </a:cubicBezTo>
                        <a:cubicBezTo>
                          <a:pt x="107" y="290"/>
                          <a:pt x="128" y="272"/>
                          <a:pt x="128" y="247"/>
                        </a:cubicBezTo>
                        <a:cubicBezTo>
                          <a:pt x="128" y="222"/>
                          <a:pt x="111" y="207"/>
                          <a:pt x="78" y="194"/>
                        </a:cubicBezTo>
                        <a:cubicBezTo>
                          <a:pt x="32" y="176"/>
                          <a:pt x="4" y="155"/>
                          <a:pt x="4" y="116"/>
                        </a:cubicBezTo>
                        <a:cubicBezTo>
                          <a:pt x="4" y="79"/>
                          <a:pt x="30" y="51"/>
                          <a:pt x="71" y="45"/>
                        </a:cubicBezTo>
                        <a:cubicBezTo>
                          <a:pt x="71" y="0"/>
                          <a:pt x="71" y="0"/>
                          <a:pt x="71" y="0"/>
                        </a:cubicBezTo>
                        <a:cubicBezTo>
                          <a:pt x="99" y="0"/>
                          <a:pt x="99" y="0"/>
                          <a:pt x="99" y="0"/>
                        </a:cubicBezTo>
                        <a:cubicBezTo>
                          <a:pt x="99" y="43"/>
                          <a:pt x="99" y="43"/>
                          <a:pt x="99" y="43"/>
                        </a:cubicBezTo>
                        <a:cubicBezTo>
                          <a:pt x="126" y="44"/>
                          <a:pt x="144" y="51"/>
                          <a:pt x="157" y="58"/>
                        </a:cubicBezTo>
                        <a:cubicBezTo>
                          <a:pt x="146" y="88"/>
                          <a:pt x="146" y="88"/>
                          <a:pt x="146" y="88"/>
                        </a:cubicBezTo>
                        <a:cubicBezTo>
                          <a:pt x="137" y="83"/>
                          <a:pt x="118" y="73"/>
                          <a:pt x="90" y="73"/>
                        </a:cubicBezTo>
                        <a:cubicBezTo>
                          <a:pt x="55" y="73"/>
                          <a:pt x="42" y="93"/>
                          <a:pt x="42" y="111"/>
                        </a:cubicBezTo>
                        <a:cubicBezTo>
                          <a:pt x="42" y="134"/>
                          <a:pt x="59" y="146"/>
                          <a:pt x="98" y="162"/>
                        </a:cubicBezTo>
                        <a:cubicBezTo>
                          <a:pt x="144" y="181"/>
                          <a:pt x="167" y="204"/>
                          <a:pt x="167" y="243"/>
                        </a:cubicBezTo>
                        <a:cubicBezTo>
                          <a:pt x="167" y="279"/>
                          <a:pt x="142" y="312"/>
                          <a:pt x="96" y="319"/>
                        </a:cubicBezTo>
                        <a:cubicBezTo>
                          <a:pt x="96" y="366"/>
                          <a:pt x="96" y="366"/>
                          <a:pt x="96" y="366"/>
                        </a:cubicBezTo>
                        <a:lnTo>
                          <a:pt x="68" y="366"/>
                        </a:lnTo>
                        <a:close/>
                      </a:path>
                    </a:pathLst>
                  </a:custGeom>
                  <a:solidFill>
                    <a:srgbClr val="7DD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iṣ1íde">
                    <a:extLst>
                      <a:ext uri="{FF2B5EF4-FFF2-40B4-BE49-F238E27FC236}">
                        <a16:creationId xmlns:a16="http://schemas.microsoft.com/office/drawing/2014/main" id="{46B8AD5B-E820-254D-8100-87D2A20C1DB2}"/>
                      </a:ext>
                    </a:extLst>
                  </p:cNvPr>
                  <p:cNvSpPr/>
                  <p:nvPr/>
                </p:nvSpPr>
                <p:spPr bwMode="auto">
                  <a:xfrm>
                    <a:off x="3586163" y="4757638"/>
                    <a:ext cx="1689100" cy="947738"/>
                  </a:xfrm>
                  <a:custGeom>
                    <a:avLst/>
                    <a:gdLst>
                      <a:gd name="T0" fmla="*/ 1242 w 1242"/>
                      <a:gd name="T1" fmla="*/ 655 h 697"/>
                      <a:gd name="T2" fmla="*/ 1201 w 1242"/>
                      <a:gd name="T3" fmla="*/ 697 h 697"/>
                      <a:gd name="T4" fmla="*/ 42 w 1242"/>
                      <a:gd name="T5" fmla="*/ 697 h 697"/>
                      <a:gd name="T6" fmla="*/ 0 w 1242"/>
                      <a:gd name="T7" fmla="*/ 655 h 697"/>
                      <a:gd name="T8" fmla="*/ 0 w 1242"/>
                      <a:gd name="T9" fmla="*/ 42 h 697"/>
                      <a:gd name="T10" fmla="*/ 42 w 1242"/>
                      <a:gd name="T11" fmla="*/ 0 h 697"/>
                      <a:gd name="T12" fmla="*/ 1201 w 1242"/>
                      <a:gd name="T13" fmla="*/ 0 h 697"/>
                      <a:gd name="T14" fmla="*/ 1242 w 1242"/>
                      <a:gd name="T15" fmla="*/ 42 h 697"/>
                      <a:gd name="T16" fmla="*/ 1242 w 1242"/>
                      <a:gd name="T17"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2" h="697">
                        <a:moveTo>
                          <a:pt x="1242" y="655"/>
                        </a:moveTo>
                        <a:cubicBezTo>
                          <a:pt x="1242" y="678"/>
                          <a:pt x="1224" y="697"/>
                          <a:pt x="1201" y="697"/>
                        </a:cubicBezTo>
                        <a:cubicBezTo>
                          <a:pt x="42" y="697"/>
                          <a:pt x="42" y="697"/>
                          <a:pt x="42" y="697"/>
                        </a:cubicBezTo>
                        <a:cubicBezTo>
                          <a:pt x="19" y="697"/>
                          <a:pt x="0" y="678"/>
                          <a:pt x="0" y="655"/>
                        </a:cubicBezTo>
                        <a:cubicBezTo>
                          <a:pt x="0" y="42"/>
                          <a:pt x="0" y="42"/>
                          <a:pt x="0" y="42"/>
                        </a:cubicBezTo>
                        <a:cubicBezTo>
                          <a:pt x="0" y="19"/>
                          <a:pt x="19" y="0"/>
                          <a:pt x="42" y="0"/>
                        </a:cubicBezTo>
                        <a:cubicBezTo>
                          <a:pt x="1201" y="0"/>
                          <a:pt x="1201" y="0"/>
                          <a:pt x="1201" y="0"/>
                        </a:cubicBezTo>
                        <a:cubicBezTo>
                          <a:pt x="1224" y="0"/>
                          <a:pt x="1242" y="19"/>
                          <a:pt x="1242" y="42"/>
                        </a:cubicBezTo>
                        <a:lnTo>
                          <a:pt x="1242" y="655"/>
                        </a:lnTo>
                        <a:close/>
                      </a:path>
                    </a:pathLst>
                  </a:custGeom>
                  <a:solidFill>
                    <a:srgbClr val="1290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ïṡlïďê">
                    <a:extLst>
                      <a:ext uri="{FF2B5EF4-FFF2-40B4-BE49-F238E27FC236}">
                        <a16:creationId xmlns:a16="http://schemas.microsoft.com/office/drawing/2014/main" id="{7AE181AD-0E45-4245-BA6F-7252C472D0C5}"/>
                      </a:ext>
                    </a:extLst>
                  </p:cNvPr>
                  <p:cNvSpPr/>
                  <p:nvPr/>
                </p:nvSpPr>
                <p:spPr bwMode="auto">
                  <a:xfrm>
                    <a:off x="3663950" y="4848126"/>
                    <a:ext cx="1533525" cy="766763"/>
                  </a:xfrm>
                  <a:custGeom>
                    <a:avLst/>
                    <a:gdLst>
                      <a:gd name="T0" fmla="*/ 966 w 966"/>
                      <a:gd name="T1" fmla="*/ 108 h 483"/>
                      <a:gd name="T2" fmla="*/ 858 w 966"/>
                      <a:gd name="T3" fmla="*/ 0 h 483"/>
                      <a:gd name="T4" fmla="*/ 858 w 966"/>
                      <a:gd name="T5" fmla="*/ 0 h 483"/>
                      <a:gd name="T6" fmla="*/ 108 w 966"/>
                      <a:gd name="T7" fmla="*/ 0 h 483"/>
                      <a:gd name="T8" fmla="*/ 0 w 966"/>
                      <a:gd name="T9" fmla="*/ 108 h 483"/>
                      <a:gd name="T10" fmla="*/ 0 w 966"/>
                      <a:gd name="T11" fmla="*/ 375 h 483"/>
                      <a:gd name="T12" fmla="*/ 108 w 966"/>
                      <a:gd name="T13" fmla="*/ 483 h 483"/>
                      <a:gd name="T14" fmla="*/ 858 w 966"/>
                      <a:gd name="T15" fmla="*/ 483 h 483"/>
                      <a:gd name="T16" fmla="*/ 966 w 966"/>
                      <a:gd name="T17" fmla="*/ 375 h 483"/>
                      <a:gd name="T18" fmla="*/ 966 w 966"/>
                      <a:gd name="T19" fmla="*/ 10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6" h="483">
                        <a:moveTo>
                          <a:pt x="966" y="108"/>
                        </a:moveTo>
                        <a:lnTo>
                          <a:pt x="858" y="0"/>
                        </a:lnTo>
                        <a:lnTo>
                          <a:pt x="858" y="0"/>
                        </a:lnTo>
                        <a:lnTo>
                          <a:pt x="108" y="0"/>
                        </a:lnTo>
                        <a:lnTo>
                          <a:pt x="0" y="108"/>
                        </a:lnTo>
                        <a:lnTo>
                          <a:pt x="0" y="375"/>
                        </a:lnTo>
                        <a:lnTo>
                          <a:pt x="108" y="483"/>
                        </a:lnTo>
                        <a:lnTo>
                          <a:pt x="858" y="483"/>
                        </a:lnTo>
                        <a:lnTo>
                          <a:pt x="966" y="375"/>
                        </a:lnTo>
                        <a:lnTo>
                          <a:pt x="966" y="108"/>
                        </a:lnTo>
                        <a:close/>
                      </a:path>
                    </a:pathLst>
                  </a:custGeom>
                  <a:solidFill>
                    <a:srgbClr val="7DD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ṡľîḓè">
                    <a:extLst>
                      <a:ext uri="{FF2B5EF4-FFF2-40B4-BE49-F238E27FC236}">
                        <a16:creationId xmlns:a16="http://schemas.microsoft.com/office/drawing/2014/main" id="{72CC67FF-2281-F043-A8A7-6C0FE24FC553}"/>
                      </a:ext>
                    </a:extLst>
                  </p:cNvPr>
                  <p:cNvSpPr/>
                  <p:nvPr/>
                </p:nvSpPr>
                <p:spPr bwMode="auto">
                  <a:xfrm>
                    <a:off x="4156075" y="4883051"/>
                    <a:ext cx="546100" cy="687388"/>
                  </a:xfrm>
                  <a:prstGeom prst="ellipse">
                    <a:avLst/>
                  </a:prstGeom>
                  <a:solidFill>
                    <a:srgbClr val="0E77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ļiďe">
                    <a:extLst>
                      <a:ext uri="{FF2B5EF4-FFF2-40B4-BE49-F238E27FC236}">
                        <a16:creationId xmlns:a16="http://schemas.microsoft.com/office/drawing/2014/main" id="{6F58C8FF-F736-1746-B118-DFFBD77C55E0}"/>
                      </a:ext>
                    </a:extLst>
                  </p:cNvPr>
                  <p:cNvSpPr/>
                  <p:nvPr/>
                </p:nvSpPr>
                <p:spPr bwMode="auto">
                  <a:xfrm>
                    <a:off x="4310063" y="4968776"/>
                    <a:ext cx="227013" cy="496888"/>
                  </a:xfrm>
                  <a:custGeom>
                    <a:avLst/>
                    <a:gdLst>
                      <a:gd name="T0" fmla="*/ 68 w 167"/>
                      <a:gd name="T1" fmla="*/ 366 h 366"/>
                      <a:gd name="T2" fmla="*/ 68 w 167"/>
                      <a:gd name="T3" fmla="*/ 321 h 366"/>
                      <a:gd name="T4" fmla="*/ 0 w 167"/>
                      <a:gd name="T5" fmla="*/ 301 h 366"/>
                      <a:gd name="T6" fmla="*/ 11 w 167"/>
                      <a:gd name="T7" fmla="*/ 271 h 366"/>
                      <a:gd name="T8" fmla="*/ 75 w 167"/>
                      <a:gd name="T9" fmla="*/ 291 h 366"/>
                      <a:gd name="T10" fmla="*/ 128 w 167"/>
                      <a:gd name="T11" fmla="*/ 247 h 366"/>
                      <a:gd name="T12" fmla="*/ 77 w 167"/>
                      <a:gd name="T13" fmla="*/ 194 h 366"/>
                      <a:gd name="T14" fmla="*/ 4 w 167"/>
                      <a:gd name="T15" fmla="*/ 117 h 366"/>
                      <a:gd name="T16" fmla="*/ 71 w 167"/>
                      <a:gd name="T17" fmla="*/ 45 h 366"/>
                      <a:gd name="T18" fmla="*/ 71 w 167"/>
                      <a:gd name="T19" fmla="*/ 0 h 366"/>
                      <a:gd name="T20" fmla="*/ 99 w 167"/>
                      <a:gd name="T21" fmla="*/ 0 h 366"/>
                      <a:gd name="T22" fmla="*/ 99 w 167"/>
                      <a:gd name="T23" fmla="*/ 43 h 366"/>
                      <a:gd name="T24" fmla="*/ 157 w 167"/>
                      <a:gd name="T25" fmla="*/ 59 h 366"/>
                      <a:gd name="T26" fmla="*/ 146 w 167"/>
                      <a:gd name="T27" fmla="*/ 88 h 366"/>
                      <a:gd name="T28" fmla="*/ 89 w 167"/>
                      <a:gd name="T29" fmla="*/ 73 h 366"/>
                      <a:gd name="T30" fmla="*/ 42 w 167"/>
                      <a:gd name="T31" fmla="*/ 111 h 366"/>
                      <a:gd name="T32" fmla="*/ 98 w 167"/>
                      <a:gd name="T33" fmla="*/ 162 h 366"/>
                      <a:gd name="T34" fmla="*/ 167 w 167"/>
                      <a:gd name="T35" fmla="*/ 244 h 366"/>
                      <a:gd name="T36" fmla="*/ 96 w 167"/>
                      <a:gd name="T37" fmla="*/ 320 h 366"/>
                      <a:gd name="T38" fmla="*/ 96 w 167"/>
                      <a:gd name="T39" fmla="*/ 366 h 366"/>
                      <a:gd name="T40" fmla="*/ 68 w 167"/>
                      <a:gd name="T41"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 h="366">
                        <a:moveTo>
                          <a:pt x="68" y="366"/>
                        </a:moveTo>
                        <a:cubicBezTo>
                          <a:pt x="68" y="321"/>
                          <a:pt x="68" y="321"/>
                          <a:pt x="68" y="321"/>
                        </a:cubicBezTo>
                        <a:cubicBezTo>
                          <a:pt x="42" y="320"/>
                          <a:pt x="15" y="312"/>
                          <a:pt x="0" y="301"/>
                        </a:cubicBezTo>
                        <a:cubicBezTo>
                          <a:pt x="11" y="271"/>
                          <a:pt x="11" y="271"/>
                          <a:pt x="11" y="271"/>
                        </a:cubicBezTo>
                        <a:cubicBezTo>
                          <a:pt x="27" y="282"/>
                          <a:pt x="50" y="291"/>
                          <a:pt x="75" y="291"/>
                        </a:cubicBezTo>
                        <a:cubicBezTo>
                          <a:pt x="106" y="291"/>
                          <a:pt x="128" y="272"/>
                          <a:pt x="128" y="247"/>
                        </a:cubicBezTo>
                        <a:cubicBezTo>
                          <a:pt x="128" y="222"/>
                          <a:pt x="110" y="207"/>
                          <a:pt x="77" y="194"/>
                        </a:cubicBezTo>
                        <a:cubicBezTo>
                          <a:pt x="32" y="176"/>
                          <a:pt x="4" y="155"/>
                          <a:pt x="4" y="117"/>
                        </a:cubicBezTo>
                        <a:cubicBezTo>
                          <a:pt x="4" y="80"/>
                          <a:pt x="30" y="52"/>
                          <a:pt x="71" y="45"/>
                        </a:cubicBezTo>
                        <a:cubicBezTo>
                          <a:pt x="71" y="0"/>
                          <a:pt x="71" y="0"/>
                          <a:pt x="71" y="0"/>
                        </a:cubicBezTo>
                        <a:cubicBezTo>
                          <a:pt x="99" y="0"/>
                          <a:pt x="99" y="0"/>
                          <a:pt x="99" y="0"/>
                        </a:cubicBezTo>
                        <a:cubicBezTo>
                          <a:pt x="99" y="43"/>
                          <a:pt x="99" y="43"/>
                          <a:pt x="99" y="43"/>
                        </a:cubicBezTo>
                        <a:cubicBezTo>
                          <a:pt x="126" y="44"/>
                          <a:pt x="144" y="51"/>
                          <a:pt x="157" y="59"/>
                        </a:cubicBezTo>
                        <a:cubicBezTo>
                          <a:pt x="146" y="88"/>
                          <a:pt x="146" y="88"/>
                          <a:pt x="146" y="88"/>
                        </a:cubicBezTo>
                        <a:cubicBezTo>
                          <a:pt x="136" y="83"/>
                          <a:pt x="118" y="73"/>
                          <a:pt x="89" y="73"/>
                        </a:cubicBezTo>
                        <a:cubicBezTo>
                          <a:pt x="55" y="73"/>
                          <a:pt x="42" y="93"/>
                          <a:pt x="42" y="111"/>
                        </a:cubicBezTo>
                        <a:cubicBezTo>
                          <a:pt x="42" y="134"/>
                          <a:pt x="59" y="146"/>
                          <a:pt x="98" y="162"/>
                        </a:cubicBezTo>
                        <a:cubicBezTo>
                          <a:pt x="143" y="181"/>
                          <a:pt x="167" y="204"/>
                          <a:pt x="167" y="244"/>
                        </a:cubicBezTo>
                        <a:cubicBezTo>
                          <a:pt x="167" y="279"/>
                          <a:pt x="142" y="312"/>
                          <a:pt x="96" y="320"/>
                        </a:cubicBezTo>
                        <a:cubicBezTo>
                          <a:pt x="96" y="366"/>
                          <a:pt x="96" y="366"/>
                          <a:pt x="96" y="366"/>
                        </a:cubicBezTo>
                        <a:lnTo>
                          <a:pt x="68" y="366"/>
                        </a:lnTo>
                        <a:close/>
                      </a:path>
                    </a:pathLst>
                  </a:custGeom>
                  <a:solidFill>
                    <a:srgbClr val="7DD1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íślïdê">
                    <a:extLst>
                      <a:ext uri="{FF2B5EF4-FFF2-40B4-BE49-F238E27FC236}">
                        <a16:creationId xmlns:a16="http://schemas.microsoft.com/office/drawing/2014/main" id="{EC24FEED-4EB3-5541-B215-4F020E357999}"/>
                      </a:ext>
                    </a:extLst>
                  </p:cNvPr>
                  <p:cNvSpPr/>
                  <p:nvPr/>
                </p:nvSpPr>
                <p:spPr bwMode="auto">
                  <a:xfrm>
                    <a:off x="7359650" y="3703538"/>
                    <a:ext cx="569913" cy="568325"/>
                  </a:xfrm>
                  <a:prstGeom prst="ellipse">
                    <a:avLst/>
                  </a:prstGeom>
                  <a:solidFill>
                    <a:srgbClr val="F4C95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ï$ḷïḋe">
                    <a:extLst>
                      <a:ext uri="{FF2B5EF4-FFF2-40B4-BE49-F238E27FC236}">
                        <a16:creationId xmlns:a16="http://schemas.microsoft.com/office/drawing/2014/main" id="{BAB5F805-D267-3447-87EA-81641A11A09B}"/>
                      </a:ext>
                    </a:extLst>
                  </p:cNvPr>
                  <p:cNvSpPr/>
                  <p:nvPr/>
                </p:nvSpPr>
                <p:spPr bwMode="auto">
                  <a:xfrm>
                    <a:off x="7553325" y="3779738"/>
                    <a:ext cx="185738" cy="404813"/>
                  </a:xfrm>
                  <a:custGeom>
                    <a:avLst/>
                    <a:gdLst>
                      <a:gd name="T0" fmla="*/ 55 w 136"/>
                      <a:gd name="T1" fmla="*/ 298 h 298"/>
                      <a:gd name="T2" fmla="*/ 55 w 136"/>
                      <a:gd name="T3" fmla="*/ 261 h 298"/>
                      <a:gd name="T4" fmla="*/ 0 w 136"/>
                      <a:gd name="T5" fmla="*/ 246 h 298"/>
                      <a:gd name="T6" fmla="*/ 9 w 136"/>
                      <a:gd name="T7" fmla="*/ 221 h 298"/>
                      <a:gd name="T8" fmla="*/ 61 w 136"/>
                      <a:gd name="T9" fmla="*/ 237 h 298"/>
                      <a:gd name="T10" fmla="*/ 104 w 136"/>
                      <a:gd name="T11" fmla="*/ 201 h 298"/>
                      <a:gd name="T12" fmla="*/ 63 w 136"/>
                      <a:gd name="T13" fmla="*/ 158 h 298"/>
                      <a:gd name="T14" fmla="*/ 3 w 136"/>
                      <a:gd name="T15" fmla="*/ 95 h 298"/>
                      <a:gd name="T16" fmla="*/ 58 w 136"/>
                      <a:gd name="T17" fmla="*/ 37 h 298"/>
                      <a:gd name="T18" fmla="*/ 58 w 136"/>
                      <a:gd name="T19" fmla="*/ 0 h 298"/>
                      <a:gd name="T20" fmla="*/ 80 w 136"/>
                      <a:gd name="T21" fmla="*/ 0 h 298"/>
                      <a:gd name="T22" fmla="*/ 80 w 136"/>
                      <a:gd name="T23" fmla="*/ 35 h 298"/>
                      <a:gd name="T24" fmla="*/ 128 w 136"/>
                      <a:gd name="T25" fmla="*/ 48 h 298"/>
                      <a:gd name="T26" fmla="*/ 118 w 136"/>
                      <a:gd name="T27" fmla="*/ 72 h 298"/>
                      <a:gd name="T28" fmla="*/ 73 w 136"/>
                      <a:gd name="T29" fmla="*/ 60 h 298"/>
                      <a:gd name="T30" fmla="*/ 34 w 136"/>
                      <a:gd name="T31" fmla="*/ 91 h 298"/>
                      <a:gd name="T32" fmla="*/ 79 w 136"/>
                      <a:gd name="T33" fmla="*/ 132 h 298"/>
                      <a:gd name="T34" fmla="*/ 136 w 136"/>
                      <a:gd name="T35" fmla="*/ 199 h 298"/>
                      <a:gd name="T36" fmla="*/ 78 w 136"/>
                      <a:gd name="T37" fmla="*/ 260 h 298"/>
                      <a:gd name="T38" fmla="*/ 78 w 136"/>
                      <a:gd name="T39" fmla="*/ 298 h 298"/>
                      <a:gd name="T40" fmla="*/ 55 w 136"/>
                      <a:gd name="T4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6" h="298">
                        <a:moveTo>
                          <a:pt x="55" y="298"/>
                        </a:moveTo>
                        <a:cubicBezTo>
                          <a:pt x="55" y="261"/>
                          <a:pt x="55" y="261"/>
                          <a:pt x="55" y="261"/>
                        </a:cubicBezTo>
                        <a:cubicBezTo>
                          <a:pt x="34" y="261"/>
                          <a:pt x="13" y="255"/>
                          <a:pt x="0" y="246"/>
                        </a:cubicBezTo>
                        <a:cubicBezTo>
                          <a:pt x="9" y="221"/>
                          <a:pt x="9" y="221"/>
                          <a:pt x="9" y="221"/>
                        </a:cubicBezTo>
                        <a:cubicBezTo>
                          <a:pt x="22" y="230"/>
                          <a:pt x="40" y="237"/>
                          <a:pt x="61" y="237"/>
                        </a:cubicBezTo>
                        <a:cubicBezTo>
                          <a:pt x="87" y="237"/>
                          <a:pt x="104" y="222"/>
                          <a:pt x="104" y="201"/>
                        </a:cubicBezTo>
                        <a:cubicBezTo>
                          <a:pt x="104" y="181"/>
                          <a:pt x="90" y="169"/>
                          <a:pt x="63" y="158"/>
                        </a:cubicBezTo>
                        <a:cubicBezTo>
                          <a:pt x="26" y="144"/>
                          <a:pt x="3" y="127"/>
                          <a:pt x="3" y="95"/>
                        </a:cubicBezTo>
                        <a:cubicBezTo>
                          <a:pt x="3" y="65"/>
                          <a:pt x="24" y="42"/>
                          <a:pt x="58" y="37"/>
                        </a:cubicBezTo>
                        <a:cubicBezTo>
                          <a:pt x="58" y="0"/>
                          <a:pt x="58" y="0"/>
                          <a:pt x="58" y="0"/>
                        </a:cubicBezTo>
                        <a:cubicBezTo>
                          <a:pt x="80" y="0"/>
                          <a:pt x="80" y="0"/>
                          <a:pt x="80" y="0"/>
                        </a:cubicBezTo>
                        <a:cubicBezTo>
                          <a:pt x="80" y="35"/>
                          <a:pt x="80" y="35"/>
                          <a:pt x="80" y="35"/>
                        </a:cubicBezTo>
                        <a:cubicBezTo>
                          <a:pt x="102" y="36"/>
                          <a:pt x="117" y="42"/>
                          <a:pt x="128" y="48"/>
                        </a:cubicBezTo>
                        <a:cubicBezTo>
                          <a:pt x="118" y="72"/>
                          <a:pt x="118" y="72"/>
                          <a:pt x="118" y="72"/>
                        </a:cubicBezTo>
                        <a:cubicBezTo>
                          <a:pt x="111" y="68"/>
                          <a:pt x="96" y="60"/>
                          <a:pt x="73" y="60"/>
                        </a:cubicBezTo>
                        <a:cubicBezTo>
                          <a:pt x="45" y="60"/>
                          <a:pt x="34" y="76"/>
                          <a:pt x="34" y="91"/>
                        </a:cubicBezTo>
                        <a:cubicBezTo>
                          <a:pt x="34" y="110"/>
                          <a:pt x="48" y="119"/>
                          <a:pt x="79" y="132"/>
                        </a:cubicBezTo>
                        <a:cubicBezTo>
                          <a:pt x="117" y="148"/>
                          <a:pt x="136" y="166"/>
                          <a:pt x="136" y="199"/>
                        </a:cubicBezTo>
                        <a:cubicBezTo>
                          <a:pt x="136" y="227"/>
                          <a:pt x="116" y="254"/>
                          <a:pt x="78" y="260"/>
                        </a:cubicBezTo>
                        <a:cubicBezTo>
                          <a:pt x="78" y="298"/>
                          <a:pt x="78" y="298"/>
                          <a:pt x="78" y="298"/>
                        </a:cubicBezTo>
                        <a:lnTo>
                          <a:pt x="55" y="298"/>
                        </a:lnTo>
                        <a:close/>
                      </a:path>
                    </a:pathLst>
                  </a:custGeom>
                  <a:solidFill>
                    <a:srgbClr val="C195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iṥ1îḑè">
                    <a:extLst>
                      <a:ext uri="{FF2B5EF4-FFF2-40B4-BE49-F238E27FC236}">
                        <a16:creationId xmlns:a16="http://schemas.microsoft.com/office/drawing/2014/main" id="{68E329D1-4C5C-8846-8854-3445FF197174}"/>
                      </a:ext>
                    </a:extLst>
                  </p:cNvPr>
                  <p:cNvSpPr/>
                  <p:nvPr/>
                </p:nvSpPr>
                <p:spPr bwMode="auto">
                  <a:xfrm>
                    <a:off x="7388225" y="3732113"/>
                    <a:ext cx="512763" cy="512763"/>
                  </a:xfrm>
                  <a:custGeom>
                    <a:avLst/>
                    <a:gdLst>
                      <a:gd name="T0" fmla="*/ 188 w 377"/>
                      <a:gd name="T1" fmla="*/ 377 h 377"/>
                      <a:gd name="T2" fmla="*/ 0 w 377"/>
                      <a:gd name="T3" fmla="*/ 188 h 377"/>
                      <a:gd name="T4" fmla="*/ 188 w 377"/>
                      <a:gd name="T5" fmla="*/ 0 h 377"/>
                      <a:gd name="T6" fmla="*/ 377 w 377"/>
                      <a:gd name="T7" fmla="*/ 188 h 377"/>
                      <a:gd name="T8" fmla="*/ 188 w 377"/>
                      <a:gd name="T9" fmla="*/ 377 h 377"/>
                      <a:gd name="T10" fmla="*/ 188 w 377"/>
                      <a:gd name="T11" fmla="*/ 11 h 377"/>
                      <a:gd name="T12" fmla="*/ 11 w 377"/>
                      <a:gd name="T13" fmla="*/ 188 h 377"/>
                      <a:gd name="T14" fmla="*/ 188 w 377"/>
                      <a:gd name="T15" fmla="*/ 366 h 377"/>
                      <a:gd name="T16" fmla="*/ 366 w 377"/>
                      <a:gd name="T17" fmla="*/ 188 h 377"/>
                      <a:gd name="T18" fmla="*/ 188 w 377"/>
                      <a:gd name="T19" fmla="*/ 1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 h="377">
                        <a:moveTo>
                          <a:pt x="188" y="377"/>
                        </a:moveTo>
                        <a:cubicBezTo>
                          <a:pt x="84" y="377"/>
                          <a:pt x="0" y="292"/>
                          <a:pt x="0" y="188"/>
                        </a:cubicBezTo>
                        <a:cubicBezTo>
                          <a:pt x="0" y="84"/>
                          <a:pt x="84" y="0"/>
                          <a:pt x="188" y="0"/>
                        </a:cubicBezTo>
                        <a:cubicBezTo>
                          <a:pt x="292" y="0"/>
                          <a:pt x="377" y="84"/>
                          <a:pt x="377" y="188"/>
                        </a:cubicBezTo>
                        <a:cubicBezTo>
                          <a:pt x="377" y="292"/>
                          <a:pt x="292" y="377"/>
                          <a:pt x="188" y="377"/>
                        </a:cubicBezTo>
                        <a:close/>
                        <a:moveTo>
                          <a:pt x="188" y="11"/>
                        </a:moveTo>
                        <a:cubicBezTo>
                          <a:pt x="90" y="11"/>
                          <a:pt x="11" y="90"/>
                          <a:pt x="11" y="188"/>
                        </a:cubicBezTo>
                        <a:cubicBezTo>
                          <a:pt x="11" y="286"/>
                          <a:pt x="90" y="366"/>
                          <a:pt x="188" y="366"/>
                        </a:cubicBezTo>
                        <a:cubicBezTo>
                          <a:pt x="286" y="366"/>
                          <a:pt x="366" y="286"/>
                          <a:pt x="366" y="188"/>
                        </a:cubicBezTo>
                        <a:cubicBezTo>
                          <a:pt x="366" y="90"/>
                          <a:pt x="286" y="11"/>
                          <a:pt x="188" y="11"/>
                        </a:cubicBezTo>
                        <a:close/>
                      </a:path>
                    </a:pathLst>
                  </a:custGeom>
                  <a:solidFill>
                    <a:srgbClr val="F7DC9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ŝḻîḑê">
                    <a:extLst>
                      <a:ext uri="{FF2B5EF4-FFF2-40B4-BE49-F238E27FC236}">
                        <a16:creationId xmlns:a16="http://schemas.microsoft.com/office/drawing/2014/main" id="{D21362EF-B7AA-0B46-A174-7C5FD22FFE89}"/>
                      </a:ext>
                    </a:extLst>
                  </p:cNvPr>
                  <p:cNvSpPr/>
                  <p:nvPr/>
                </p:nvSpPr>
                <p:spPr bwMode="auto">
                  <a:xfrm>
                    <a:off x="5087938" y="5551388"/>
                    <a:ext cx="569913" cy="255588"/>
                  </a:xfrm>
                  <a:custGeom>
                    <a:avLst/>
                    <a:gdLst>
                      <a:gd name="T0" fmla="*/ 419 w 419"/>
                      <a:gd name="T1" fmla="*/ 43 h 187"/>
                      <a:gd name="T2" fmla="*/ 388 w 419"/>
                      <a:gd name="T3" fmla="*/ 0 h 187"/>
                      <a:gd name="T4" fmla="*/ 31 w 419"/>
                      <a:gd name="T5" fmla="*/ 0 h 187"/>
                      <a:gd name="T6" fmla="*/ 0 w 419"/>
                      <a:gd name="T7" fmla="*/ 43 h 187"/>
                      <a:gd name="T8" fmla="*/ 0 w 419"/>
                      <a:gd name="T9" fmla="*/ 87 h 187"/>
                      <a:gd name="T10" fmla="*/ 0 w 419"/>
                      <a:gd name="T11" fmla="*/ 91 h 187"/>
                      <a:gd name="T12" fmla="*/ 0 w 419"/>
                      <a:gd name="T13" fmla="*/ 94 h 187"/>
                      <a:gd name="T14" fmla="*/ 209 w 419"/>
                      <a:gd name="T15" fmla="*/ 187 h 187"/>
                      <a:gd name="T16" fmla="*/ 419 w 419"/>
                      <a:gd name="T17" fmla="*/ 94 h 187"/>
                      <a:gd name="T18" fmla="*/ 419 w 419"/>
                      <a:gd name="T19" fmla="*/ 91 h 187"/>
                      <a:gd name="T20" fmla="*/ 419 w 419"/>
                      <a:gd name="T21" fmla="*/ 87 h 187"/>
                      <a:gd name="T22" fmla="*/ 419 w 419"/>
                      <a:gd name="T23"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 h="187">
                        <a:moveTo>
                          <a:pt x="419" y="43"/>
                        </a:moveTo>
                        <a:cubicBezTo>
                          <a:pt x="419" y="19"/>
                          <a:pt x="405" y="0"/>
                          <a:pt x="388" y="0"/>
                        </a:cubicBezTo>
                        <a:cubicBezTo>
                          <a:pt x="31" y="0"/>
                          <a:pt x="31" y="0"/>
                          <a:pt x="31" y="0"/>
                        </a:cubicBezTo>
                        <a:cubicBezTo>
                          <a:pt x="14" y="0"/>
                          <a:pt x="0" y="19"/>
                          <a:pt x="0" y="43"/>
                        </a:cubicBezTo>
                        <a:cubicBezTo>
                          <a:pt x="0" y="87"/>
                          <a:pt x="0" y="87"/>
                          <a:pt x="0" y="87"/>
                        </a:cubicBezTo>
                        <a:cubicBezTo>
                          <a:pt x="0" y="89"/>
                          <a:pt x="0" y="90"/>
                          <a:pt x="0" y="91"/>
                        </a:cubicBezTo>
                        <a:cubicBezTo>
                          <a:pt x="0" y="92"/>
                          <a:pt x="0" y="93"/>
                          <a:pt x="0" y="94"/>
                        </a:cubicBezTo>
                        <a:cubicBezTo>
                          <a:pt x="0" y="145"/>
                          <a:pt x="94" y="187"/>
                          <a:pt x="209" y="187"/>
                        </a:cubicBezTo>
                        <a:cubicBezTo>
                          <a:pt x="325" y="187"/>
                          <a:pt x="419" y="145"/>
                          <a:pt x="419" y="94"/>
                        </a:cubicBezTo>
                        <a:cubicBezTo>
                          <a:pt x="419" y="93"/>
                          <a:pt x="419" y="92"/>
                          <a:pt x="419" y="91"/>
                        </a:cubicBezTo>
                        <a:cubicBezTo>
                          <a:pt x="419" y="90"/>
                          <a:pt x="419" y="89"/>
                          <a:pt x="419" y="87"/>
                        </a:cubicBezTo>
                        <a:lnTo>
                          <a:pt x="419" y="43"/>
                        </a:lnTo>
                        <a:close/>
                      </a:path>
                    </a:pathLst>
                  </a:custGeom>
                  <a:solidFill>
                    <a:srgbClr val="F4BD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íṡḻíḓe">
                    <a:extLst>
                      <a:ext uri="{FF2B5EF4-FFF2-40B4-BE49-F238E27FC236}">
                        <a16:creationId xmlns:a16="http://schemas.microsoft.com/office/drawing/2014/main" id="{BA64763C-86CA-104F-BC30-2BC34D19198B}"/>
                      </a:ext>
                    </a:extLst>
                  </p:cNvPr>
                  <p:cNvSpPr/>
                  <p:nvPr/>
                </p:nvSpPr>
                <p:spPr bwMode="auto">
                  <a:xfrm>
                    <a:off x="5087938" y="5473601"/>
                    <a:ext cx="569913" cy="255588"/>
                  </a:xfrm>
                  <a:prstGeom prst="ellipse">
                    <a:avLst/>
                  </a:prstGeom>
                  <a:solidFill>
                    <a:srgbClr val="F2D4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išḷïḋé">
                    <a:extLst>
                      <a:ext uri="{FF2B5EF4-FFF2-40B4-BE49-F238E27FC236}">
                        <a16:creationId xmlns:a16="http://schemas.microsoft.com/office/drawing/2014/main" id="{B4ED4C33-9160-6B44-88E7-8F54602FFD4B}"/>
                      </a:ext>
                    </a:extLst>
                  </p:cNvPr>
                  <p:cNvSpPr/>
                  <p:nvPr/>
                </p:nvSpPr>
                <p:spPr bwMode="auto">
                  <a:xfrm>
                    <a:off x="5026025" y="5432326"/>
                    <a:ext cx="568325" cy="252413"/>
                  </a:xfrm>
                  <a:custGeom>
                    <a:avLst/>
                    <a:gdLst>
                      <a:gd name="T0" fmla="*/ 418 w 418"/>
                      <a:gd name="T1" fmla="*/ 42 h 186"/>
                      <a:gd name="T2" fmla="*/ 388 w 418"/>
                      <a:gd name="T3" fmla="*/ 0 h 186"/>
                      <a:gd name="T4" fmla="*/ 30 w 418"/>
                      <a:gd name="T5" fmla="*/ 0 h 186"/>
                      <a:gd name="T6" fmla="*/ 0 w 418"/>
                      <a:gd name="T7" fmla="*/ 42 h 186"/>
                      <a:gd name="T8" fmla="*/ 0 w 418"/>
                      <a:gd name="T9" fmla="*/ 86 h 186"/>
                      <a:gd name="T10" fmla="*/ 0 w 418"/>
                      <a:gd name="T11" fmla="*/ 90 h 186"/>
                      <a:gd name="T12" fmla="*/ 0 w 418"/>
                      <a:gd name="T13" fmla="*/ 93 h 186"/>
                      <a:gd name="T14" fmla="*/ 209 w 418"/>
                      <a:gd name="T15" fmla="*/ 186 h 186"/>
                      <a:gd name="T16" fmla="*/ 418 w 418"/>
                      <a:gd name="T17" fmla="*/ 93 h 186"/>
                      <a:gd name="T18" fmla="*/ 418 w 418"/>
                      <a:gd name="T19" fmla="*/ 90 h 186"/>
                      <a:gd name="T20" fmla="*/ 418 w 418"/>
                      <a:gd name="T21" fmla="*/ 86 h 186"/>
                      <a:gd name="T22" fmla="*/ 418 w 418"/>
                      <a:gd name="T23" fmla="*/ 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186">
                        <a:moveTo>
                          <a:pt x="418" y="42"/>
                        </a:moveTo>
                        <a:cubicBezTo>
                          <a:pt x="418" y="19"/>
                          <a:pt x="405" y="0"/>
                          <a:pt x="388" y="0"/>
                        </a:cubicBezTo>
                        <a:cubicBezTo>
                          <a:pt x="30" y="0"/>
                          <a:pt x="30" y="0"/>
                          <a:pt x="30" y="0"/>
                        </a:cubicBezTo>
                        <a:cubicBezTo>
                          <a:pt x="13" y="0"/>
                          <a:pt x="0" y="19"/>
                          <a:pt x="0" y="42"/>
                        </a:cubicBezTo>
                        <a:cubicBezTo>
                          <a:pt x="0" y="86"/>
                          <a:pt x="0" y="86"/>
                          <a:pt x="0" y="86"/>
                        </a:cubicBezTo>
                        <a:cubicBezTo>
                          <a:pt x="0" y="88"/>
                          <a:pt x="0" y="89"/>
                          <a:pt x="0" y="90"/>
                        </a:cubicBezTo>
                        <a:cubicBezTo>
                          <a:pt x="0" y="91"/>
                          <a:pt x="0" y="92"/>
                          <a:pt x="0" y="93"/>
                        </a:cubicBezTo>
                        <a:cubicBezTo>
                          <a:pt x="0" y="144"/>
                          <a:pt x="93" y="186"/>
                          <a:pt x="209" y="186"/>
                        </a:cubicBezTo>
                        <a:cubicBezTo>
                          <a:pt x="325" y="186"/>
                          <a:pt x="418" y="144"/>
                          <a:pt x="418" y="93"/>
                        </a:cubicBezTo>
                        <a:cubicBezTo>
                          <a:pt x="418" y="92"/>
                          <a:pt x="418" y="91"/>
                          <a:pt x="418" y="90"/>
                        </a:cubicBezTo>
                        <a:cubicBezTo>
                          <a:pt x="418" y="89"/>
                          <a:pt x="418" y="88"/>
                          <a:pt x="418" y="86"/>
                        </a:cubicBezTo>
                        <a:lnTo>
                          <a:pt x="418" y="42"/>
                        </a:lnTo>
                        <a:close/>
                      </a:path>
                    </a:pathLst>
                  </a:custGeom>
                  <a:solidFill>
                    <a:srgbClr val="F4BD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ïslídê">
                    <a:extLst>
                      <a:ext uri="{FF2B5EF4-FFF2-40B4-BE49-F238E27FC236}">
                        <a16:creationId xmlns:a16="http://schemas.microsoft.com/office/drawing/2014/main" id="{D85BDF33-5C6E-4540-B0DA-7A103CED8BF0}"/>
                      </a:ext>
                    </a:extLst>
                  </p:cNvPr>
                  <p:cNvSpPr/>
                  <p:nvPr/>
                </p:nvSpPr>
                <p:spPr bwMode="auto">
                  <a:xfrm>
                    <a:off x="5026025" y="5352951"/>
                    <a:ext cx="568325" cy="254000"/>
                  </a:xfrm>
                  <a:prstGeom prst="ellipse">
                    <a:avLst/>
                  </a:prstGeom>
                  <a:solidFill>
                    <a:srgbClr val="F2D4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išlíḑè">
                    <a:extLst>
                      <a:ext uri="{FF2B5EF4-FFF2-40B4-BE49-F238E27FC236}">
                        <a16:creationId xmlns:a16="http://schemas.microsoft.com/office/drawing/2014/main" id="{66D3758B-DA81-9A41-A7FA-8F7872C05D63}"/>
                      </a:ext>
                    </a:extLst>
                  </p:cNvPr>
                  <p:cNvSpPr/>
                  <p:nvPr/>
                </p:nvSpPr>
                <p:spPr bwMode="auto">
                  <a:xfrm>
                    <a:off x="5111750" y="5313263"/>
                    <a:ext cx="568325" cy="254000"/>
                  </a:xfrm>
                  <a:custGeom>
                    <a:avLst/>
                    <a:gdLst>
                      <a:gd name="T0" fmla="*/ 418 w 418"/>
                      <a:gd name="T1" fmla="*/ 43 h 187"/>
                      <a:gd name="T2" fmla="*/ 388 w 418"/>
                      <a:gd name="T3" fmla="*/ 0 h 187"/>
                      <a:gd name="T4" fmla="*/ 30 w 418"/>
                      <a:gd name="T5" fmla="*/ 0 h 187"/>
                      <a:gd name="T6" fmla="*/ 0 w 418"/>
                      <a:gd name="T7" fmla="*/ 43 h 187"/>
                      <a:gd name="T8" fmla="*/ 0 w 418"/>
                      <a:gd name="T9" fmla="*/ 87 h 187"/>
                      <a:gd name="T10" fmla="*/ 0 w 418"/>
                      <a:gd name="T11" fmla="*/ 91 h 187"/>
                      <a:gd name="T12" fmla="*/ 0 w 418"/>
                      <a:gd name="T13" fmla="*/ 94 h 187"/>
                      <a:gd name="T14" fmla="*/ 209 w 418"/>
                      <a:gd name="T15" fmla="*/ 187 h 187"/>
                      <a:gd name="T16" fmla="*/ 418 w 418"/>
                      <a:gd name="T17" fmla="*/ 94 h 187"/>
                      <a:gd name="T18" fmla="*/ 418 w 418"/>
                      <a:gd name="T19" fmla="*/ 91 h 187"/>
                      <a:gd name="T20" fmla="*/ 418 w 418"/>
                      <a:gd name="T21" fmla="*/ 87 h 187"/>
                      <a:gd name="T22" fmla="*/ 418 w 418"/>
                      <a:gd name="T23" fmla="*/ 4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187">
                        <a:moveTo>
                          <a:pt x="418" y="43"/>
                        </a:moveTo>
                        <a:cubicBezTo>
                          <a:pt x="418" y="19"/>
                          <a:pt x="405" y="0"/>
                          <a:pt x="388" y="0"/>
                        </a:cubicBezTo>
                        <a:cubicBezTo>
                          <a:pt x="30" y="0"/>
                          <a:pt x="30" y="0"/>
                          <a:pt x="30" y="0"/>
                        </a:cubicBezTo>
                        <a:cubicBezTo>
                          <a:pt x="14" y="0"/>
                          <a:pt x="0" y="19"/>
                          <a:pt x="0" y="43"/>
                        </a:cubicBezTo>
                        <a:cubicBezTo>
                          <a:pt x="0" y="87"/>
                          <a:pt x="0" y="87"/>
                          <a:pt x="0" y="87"/>
                        </a:cubicBezTo>
                        <a:cubicBezTo>
                          <a:pt x="0" y="88"/>
                          <a:pt x="0" y="90"/>
                          <a:pt x="0" y="91"/>
                        </a:cubicBezTo>
                        <a:cubicBezTo>
                          <a:pt x="0" y="92"/>
                          <a:pt x="0" y="93"/>
                          <a:pt x="0" y="94"/>
                        </a:cubicBezTo>
                        <a:cubicBezTo>
                          <a:pt x="0" y="145"/>
                          <a:pt x="94" y="187"/>
                          <a:pt x="209" y="187"/>
                        </a:cubicBezTo>
                        <a:cubicBezTo>
                          <a:pt x="325" y="187"/>
                          <a:pt x="418" y="145"/>
                          <a:pt x="418" y="94"/>
                        </a:cubicBezTo>
                        <a:cubicBezTo>
                          <a:pt x="418" y="93"/>
                          <a:pt x="418" y="92"/>
                          <a:pt x="418" y="91"/>
                        </a:cubicBezTo>
                        <a:cubicBezTo>
                          <a:pt x="418" y="90"/>
                          <a:pt x="418" y="88"/>
                          <a:pt x="418" y="87"/>
                        </a:cubicBezTo>
                        <a:lnTo>
                          <a:pt x="418" y="43"/>
                        </a:lnTo>
                        <a:close/>
                      </a:path>
                    </a:pathLst>
                  </a:custGeom>
                  <a:solidFill>
                    <a:srgbClr val="F4BD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íŝḷíde">
                    <a:extLst>
                      <a:ext uri="{FF2B5EF4-FFF2-40B4-BE49-F238E27FC236}">
                        <a16:creationId xmlns:a16="http://schemas.microsoft.com/office/drawing/2014/main" id="{C792AC87-625B-8441-9909-D225E7D55061}"/>
                      </a:ext>
                    </a:extLst>
                  </p:cNvPr>
                  <p:cNvSpPr/>
                  <p:nvPr/>
                </p:nvSpPr>
                <p:spPr bwMode="auto">
                  <a:xfrm>
                    <a:off x="5111750" y="5235476"/>
                    <a:ext cx="568325" cy="252413"/>
                  </a:xfrm>
                  <a:prstGeom prst="ellipse">
                    <a:avLst/>
                  </a:prstGeom>
                  <a:solidFill>
                    <a:srgbClr val="F2D4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íṣḷíḍê">
                    <a:extLst>
                      <a:ext uri="{FF2B5EF4-FFF2-40B4-BE49-F238E27FC236}">
                        <a16:creationId xmlns:a16="http://schemas.microsoft.com/office/drawing/2014/main" id="{ECC1E63F-77BF-214C-99C1-6D406FA12743}"/>
                      </a:ext>
                    </a:extLst>
                  </p:cNvPr>
                  <p:cNvSpPr/>
                  <p:nvPr/>
                </p:nvSpPr>
                <p:spPr bwMode="auto">
                  <a:xfrm>
                    <a:off x="4451350" y="5611713"/>
                    <a:ext cx="552450" cy="252413"/>
                  </a:xfrm>
                  <a:custGeom>
                    <a:avLst/>
                    <a:gdLst>
                      <a:gd name="T0" fmla="*/ 406 w 406"/>
                      <a:gd name="T1" fmla="*/ 49 h 186"/>
                      <a:gd name="T2" fmla="*/ 377 w 406"/>
                      <a:gd name="T3" fmla="*/ 8 h 186"/>
                      <a:gd name="T4" fmla="*/ 33 w 406"/>
                      <a:gd name="T5" fmla="*/ 0 h 186"/>
                      <a:gd name="T6" fmla="*/ 2 w 406"/>
                      <a:gd name="T7" fmla="*/ 40 h 186"/>
                      <a:gd name="T8" fmla="*/ 1 w 406"/>
                      <a:gd name="T9" fmla="*/ 83 h 186"/>
                      <a:gd name="T10" fmla="*/ 1 w 406"/>
                      <a:gd name="T11" fmla="*/ 87 h 186"/>
                      <a:gd name="T12" fmla="*/ 1 w 406"/>
                      <a:gd name="T13" fmla="*/ 89 h 186"/>
                      <a:gd name="T14" fmla="*/ 201 w 406"/>
                      <a:gd name="T15" fmla="*/ 184 h 186"/>
                      <a:gd name="T16" fmla="*/ 405 w 406"/>
                      <a:gd name="T17" fmla="*/ 98 h 186"/>
                      <a:gd name="T18" fmla="*/ 405 w 406"/>
                      <a:gd name="T19" fmla="*/ 96 h 186"/>
                      <a:gd name="T20" fmla="*/ 405 w 406"/>
                      <a:gd name="T21" fmla="*/ 92 h 186"/>
                      <a:gd name="T22" fmla="*/ 406 w 406"/>
                      <a:gd name="T23" fmla="*/ 4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6" h="186">
                        <a:moveTo>
                          <a:pt x="406" y="49"/>
                        </a:moveTo>
                        <a:cubicBezTo>
                          <a:pt x="406" y="27"/>
                          <a:pt x="394" y="8"/>
                          <a:pt x="377" y="8"/>
                        </a:cubicBezTo>
                        <a:cubicBezTo>
                          <a:pt x="33" y="0"/>
                          <a:pt x="33" y="0"/>
                          <a:pt x="33" y="0"/>
                        </a:cubicBezTo>
                        <a:cubicBezTo>
                          <a:pt x="16" y="0"/>
                          <a:pt x="3" y="18"/>
                          <a:pt x="2" y="40"/>
                        </a:cubicBezTo>
                        <a:cubicBezTo>
                          <a:pt x="1" y="83"/>
                          <a:pt x="1" y="83"/>
                          <a:pt x="1" y="83"/>
                        </a:cubicBezTo>
                        <a:cubicBezTo>
                          <a:pt x="1" y="84"/>
                          <a:pt x="1" y="86"/>
                          <a:pt x="1" y="87"/>
                        </a:cubicBezTo>
                        <a:cubicBezTo>
                          <a:pt x="1" y="88"/>
                          <a:pt x="1" y="89"/>
                          <a:pt x="1" y="89"/>
                        </a:cubicBezTo>
                        <a:cubicBezTo>
                          <a:pt x="0" y="139"/>
                          <a:pt x="89" y="181"/>
                          <a:pt x="201" y="184"/>
                        </a:cubicBezTo>
                        <a:cubicBezTo>
                          <a:pt x="312" y="186"/>
                          <a:pt x="404" y="148"/>
                          <a:pt x="405" y="98"/>
                        </a:cubicBezTo>
                        <a:cubicBezTo>
                          <a:pt x="405" y="97"/>
                          <a:pt x="405" y="97"/>
                          <a:pt x="405" y="96"/>
                        </a:cubicBezTo>
                        <a:cubicBezTo>
                          <a:pt x="405" y="95"/>
                          <a:pt x="405" y="93"/>
                          <a:pt x="405" y="92"/>
                        </a:cubicBezTo>
                        <a:lnTo>
                          <a:pt x="406" y="49"/>
                        </a:lnTo>
                        <a:close/>
                      </a:path>
                    </a:pathLst>
                  </a:custGeom>
                  <a:solidFill>
                    <a:srgbClr val="F4BD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ïṡľîḑè">
                    <a:extLst>
                      <a:ext uri="{FF2B5EF4-FFF2-40B4-BE49-F238E27FC236}">
                        <a16:creationId xmlns:a16="http://schemas.microsoft.com/office/drawing/2014/main" id="{7917D82E-3176-E645-8A0F-4AE1D4D8E1E6}"/>
                      </a:ext>
                    </a:extLst>
                  </p:cNvPr>
                  <p:cNvSpPr/>
                  <p:nvPr/>
                </p:nvSpPr>
                <p:spPr bwMode="auto">
                  <a:xfrm>
                    <a:off x="4452938" y="5538688"/>
                    <a:ext cx="552450" cy="250825"/>
                  </a:xfrm>
                  <a:custGeom>
                    <a:avLst/>
                    <a:gdLst>
                      <a:gd name="T0" fmla="*/ 405 w 406"/>
                      <a:gd name="T1" fmla="*/ 97 h 185"/>
                      <a:gd name="T2" fmla="*/ 201 w 406"/>
                      <a:gd name="T3" fmla="*/ 183 h 185"/>
                      <a:gd name="T4" fmla="*/ 1 w 406"/>
                      <a:gd name="T5" fmla="*/ 88 h 185"/>
                      <a:gd name="T6" fmla="*/ 205 w 406"/>
                      <a:gd name="T7" fmla="*/ 3 h 185"/>
                      <a:gd name="T8" fmla="*/ 405 w 406"/>
                      <a:gd name="T9" fmla="*/ 97 h 185"/>
                    </a:gdLst>
                    <a:ahLst/>
                    <a:cxnLst>
                      <a:cxn ang="0">
                        <a:pos x="T0" y="T1"/>
                      </a:cxn>
                      <a:cxn ang="0">
                        <a:pos x="T2" y="T3"/>
                      </a:cxn>
                      <a:cxn ang="0">
                        <a:pos x="T4" y="T5"/>
                      </a:cxn>
                      <a:cxn ang="0">
                        <a:pos x="T6" y="T7"/>
                      </a:cxn>
                      <a:cxn ang="0">
                        <a:pos x="T8" y="T9"/>
                      </a:cxn>
                    </a:cxnLst>
                    <a:rect l="0" t="0" r="r" b="b"/>
                    <a:pathLst>
                      <a:path w="406" h="185">
                        <a:moveTo>
                          <a:pt x="405" y="97"/>
                        </a:moveTo>
                        <a:cubicBezTo>
                          <a:pt x="404" y="147"/>
                          <a:pt x="313" y="185"/>
                          <a:pt x="201" y="183"/>
                        </a:cubicBezTo>
                        <a:cubicBezTo>
                          <a:pt x="90" y="180"/>
                          <a:pt x="0" y="138"/>
                          <a:pt x="1" y="88"/>
                        </a:cubicBezTo>
                        <a:cubicBezTo>
                          <a:pt x="2" y="38"/>
                          <a:pt x="94" y="0"/>
                          <a:pt x="205" y="3"/>
                        </a:cubicBezTo>
                        <a:cubicBezTo>
                          <a:pt x="317" y="5"/>
                          <a:pt x="406" y="47"/>
                          <a:pt x="405" y="97"/>
                        </a:cubicBezTo>
                        <a:close/>
                      </a:path>
                    </a:pathLst>
                  </a:custGeom>
                  <a:solidFill>
                    <a:srgbClr val="F2D4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4" name="íṡľíḓè">
                    <a:extLst>
                      <a:ext uri="{FF2B5EF4-FFF2-40B4-BE49-F238E27FC236}">
                        <a16:creationId xmlns:a16="http://schemas.microsoft.com/office/drawing/2014/main" id="{CA907ADB-1BE1-D843-800E-CD0F9401EDE7}"/>
                      </a:ext>
                    </a:extLst>
                  </p:cNvPr>
                  <p:cNvSpPr/>
                  <p:nvPr/>
                </p:nvSpPr>
                <p:spPr bwMode="auto">
                  <a:xfrm>
                    <a:off x="5041900" y="5205313"/>
                    <a:ext cx="554038" cy="254000"/>
                  </a:xfrm>
                  <a:custGeom>
                    <a:avLst/>
                    <a:gdLst>
                      <a:gd name="T0" fmla="*/ 406 w 407"/>
                      <a:gd name="T1" fmla="*/ 49 h 187"/>
                      <a:gd name="T2" fmla="*/ 377 w 407"/>
                      <a:gd name="T3" fmla="*/ 8 h 187"/>
                      <a:gd name="T4" fmla="*/ 33 w 407"/>
                      <a:gd name="T5" fmla="*/ 0 h 187"/>
                      <a:gd name="T6" fmla="*/ 2 w 407"/>
                      <a:gd name="T7" fmla="*/ 41 h 187"/>
                      <a:gd name="T8" fmla="*/ 1 w 407"/>
                      <a:gd name="T9" fmla="*/ 83 h 187"/>
                      <a:gd name="T10" fmla="*/ 1 w 407"/>
                      <a:gd name="T11" fmla="*/ 87 h 187"/>
                      <a:gd name="T12" fmla="*/ 1 w 407"/>
                      <a:gd name="T13" fmla="*/ 90 h 187"/>
                      <a:gd name="T14" fmla="*/ 201 w 407"/>
                      <a:gd name="T15" fmla="*/ 184 h 187"/>
                      <a:gd name="T16" fmla="*/ 405 w 407"/>
                      <a:gd name="T17" fmla="*/ 99 h 187"/>
                      <a:gd name="T18" fmla="*/ 405 w 407"/>
                      <a:gd name="T19" fmla="*/ 96 h 187"/>
                      <a:gd name="T20" fmla="*/ 405 w 407"/>
                      <a:gd name="T21" fmla="*/ 92 h 187"/>
                      <a:gd name="T22" fmla="*/ 406 w 407"/>
                      <a:gd name="T23" fmla="*/ 4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7" h="187">
                        <a:moveTo>
                          <a:pt x="406" y="49"/>
                        </a:moveTo>
                        <a:cubicBezTo>
                          <a:pt x="407" y="27"/>
                          <a:pt x="394" y="8"/>
                          <a:pt x="377" y="8"/>
                        </a:cubicBezTo>
                        <a:cubicBezTo>
                          <a:pt x="33" y="0"/>
                          <a:pt x="33" y="0"/>
                          <a:pt x="33" y="0"/>
                        </a:cubicBezTo>
                        <a:cubicBezTo>
                          <a:pt x="16" y="0"/>
                          <a:pt x="3" y="18"/>
                          <a:pt x="2" y="41"/>
                        </a:cubicBezTo>
                        <a:cubicBezTo>
                          <a:pt x="1" y="83"/>
                          <a:pt x="1" y="83"/>
                          <a:pt x="1" y="83"/>
                        </a:cubicBezTo>
                        <a:cubicBezTo>
                          <a:pt x="1" y="85"/>
                          <a:pt x="1" y="86"/>
                          <a:pt x="1" y="87"/>
                        </a:cubicBezTo>
                        <a:cubicBezTo>
                          <a:pt x="1" y="88"/>
                          <a:pt x="1" y="89"/>
                          <a:pt x="1" y="90"/>
                        </a:cubicBezTo>
                        <a:cubicBezTo>
                          <a:pt x="0" y="139"/>
                          <a:pt x="90" y="182"/>
                          <a:pt x="201" y="184"/>
                        </a:cubicBezTo>
                        <a:cubicBezTo>
                          <a:pt x="313" y="187"/>
                          <a:pt x="404" y="148"/>
                          <a:pt x="405" y="99"/>
                        </a:cubicBezTo>
                        <a:cubicBezTo>
                          <a:pt x="405" y="98"/>
                          <a:pt x="405" y="97"/>
                          <a:pt x="405" y="96"/>
                        </a:cubicBezTo>
                        <a:cubicBezTo>
                          <a:pt x="405" y="95"/>
                          <a:pt x="405" y="94"/>
                          <a:pt x="405" y="92"/>
                        </a:cubicBezTo>
                        <a:lnTo>
                          <a:pt x="406" y="49"/>
                        </a:lnTo>
                        <a:close/>
                      </a:path>
                    </a:pathLst>
                  </a:custGeom>
                  <a:solidFill>
                    <a:srgbClr val="F4BD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5" name="iŝḷiḑé">
                    <a:extLst>
                      <a:ext uri="{FF2B5EF4-FFF2-40B4-BE49-F238E27FC236}">
                        <a16:creationId xmlns:a16="http://schemas.microsoft.com/office/drawing/2014/main" id="{ACC31E23-D472-4A4F-9E83-08EFFEF92B76}"/>
                      </a:ext>
                    </a:extLst>
                  </p:cNvPr>
                  <p:cNvSpPr/>
                  <p:nvPr/>
                </p:nvSpPr>
                <p:spPr bwMode="auto">
                  <a:xfrm>
                    <a:off x="5043488" y="5132288"/>
                    <a:ext cx="552450" cy="250825"/>
                  </a:xfrm>
                  <a:custGeom>
                    <a:avLst/>
                    <a:gdLst>
                      <a:gd name="T0" fmla="*/ 405 w 406"/>
                      <a:gd name="T1" fmla="*/ 97 h 185"/>
                      <a:gd name="T2" fmla="*/ 201 w 406"/>
                      <a:gd name="T3" fmla="*/ 183 h 185"/>
                      <a:gd name="T4" fmla="*/ 1 w 406"/>
                      <a:gd name="T5" fmla="*/ 88 h 185"/>
                      <a:gd name="T6" fmla="*/ 205 w 406"/>
                      <a:gd name="T7" fmla="*/ 3 h 185"/>
                      <a:gd name="T8" fmla="*/ 405 w 406"/>
                      <a:gd name="T9" fmla="*/ 97 h 185"/>
                    </a:gdLst>
                    <a:ahLst/>
                    <a:cxnLst>
                      <a:cxn ang="0">
                        <a:pos x="T0" y="T1"/>
                      </a:cxn>
                      <a:cxn ang="0">
                        <a:pos x="T2" y="T3"/>
                      </a:cxn>
                      <a:cxn ang="0">
                        <a:pos x="T4" y="T5"/>
                      </a:cxn>
                      <a:cxn ang="0">
                        <a:pos x="T6" y="T7"/>
                      </a:cxn>
                      <a:cxn ang="0">
                        <a:pos x="T8" y="T9"/>
                      </a:cxn>
                    </a:cxnLst>
                    <a:rect l="0" t="0" r="r" b="b"/>
                    <a:pathLst>
                      <a:path w="406" h="185">
                        <a:moveTo>
                          <a:pt x="405" y="97"/>
                        </a:moveTo>
                        <a:cubicBezTo>
                          <a:pt x="404" y="147"/>
                          <a:pt x="313" y="185"/>
                          <a:pt x="201" y="183"/>
                        </a:cubicBezTo>
                        <a:cubicBezTo>
                          <a:pt x="90" y="180"/>
                          <a:pt x="0" y="138"/>
                          <a:pt x="1" y="88"/>
                        </a:cubicBezTo>
                        <a:cubicBezTo>
                          <a:pt x="2" y="39"/>
                          <a:pt x="94" y="0"/>
                          <a:pt x="205" y="3"/>
                        </a:cubicBezTo>
                        <a:cubicBezTo>
                          <a:pt x="317" y="5"/>
                          <a:pt x="406" y="48"/>
                          <a:pt x="405" y="97"/>
                        </a:cubicBezTo>
                        <a:close/>
                      </a:path>
                    </a:pathLst>
                  </a:custGeom>
                  <a:solidFill>
                    <a:srgbClr val="F2D4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6" name="îsḻîdê">
                    <a:extLst>
                      <a:ext uri="{FF2B5EF4-FFF2-40B4-BE49-F238E27FC236}">
                        <a16:creationId xmlns:a16="http://schemas.microsoft.com/office/drawing/2014/main" id="{38CA68A9-6CD2-C645-BC80-767FB87FCDD2}"/>
                      </a:ext>
                    </a:extLst>
                  </p:cNvPr>
                  <p:cNvSpPr/>
                  <p:nvPr/>
                </p:nvSpPr>
                <p:spPr bwMode="auto">
                  <a:xfrm>
                    <a:off x="4713288" y="5208488"/>
                    <a:ext cx="504825" cy="515938"/>
                  </a:xfrm>
                  <a:custGeom>
                    <a:avLst/>
                    <a:gdLst>
                      <a:gd name="T0" fmla="*/ 301 w 372"/>
                      <a:gd name="T1" fmla="*/ 19 h 379"/>
                      <a:gd name="T2" fmla="*/ 251 w 372"/>
                      <a:gd name="T3" fmla="*/ 12 h 379"/>
                      <a:gd name="T4" fmla="*/ 11 w 372"/>
                      <a:gd name="T5" fmla="*/ 261 h 379"/>
                      <a:gd name="T6" fmla="*/ 20 w 372"/>
                      <a:gd name="T7" fmla="*/ 311 h 379"/>
                      <a:gd name="T8" fmla="*/ 51 w 372"/>
                      <a:gd name="T9" fmla="*/ 341 h 379"/>
                      <a:gd name="T10" fmla="*/ 54 w 372"/>
                      <a:gd name="T11" fmla="*/ 343 h 379"/>
                      <a:gd name="T12" fmla="*/ 56 w 372"/>
                      <a:gd name="T13" fmla="*/ 345 h 379"/>
                      <a:gd name="T14" fmla="*/ 261 w 372"/>
                      <a:gd name="T15" fmla="*/ 261 h 379"/>
                      <a:gd name="T16" fmla="*/ 336 w 372"/>
                      <a:gd name="T17" fmla="*/ 53 h 379"/>
                      <a:gd name="T18" fmla="*/ 335 w 372"/>
                      <a:gd name="T19" fmla="*/ 51 h 379"/>
                      <a:gd name="T20" fmla="*/ 332 w 372"/>
                      <a:gd name="T21" fmla="*/ 49 h 379"/>
                      <a:gd name="T22" fmla="*/ 301 w 372"/>
                      <a:gd name="T23" fmla="*/ 1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2" h="379">
                        <a:moveTo>
                          <a:pt x="301" y="19"/>
                        </a:moveTo>
                        <a:cubicBezTo>
                          <a:pt x="285" y="3"/>
                          <a:pt x="262" y="0"/>
                          <a:pt x="251" y="12"/>
                        </a:cubicBezTo>
                        <a:cubicBezTo>
                          <a:pt x="11" y="261"/>
                          <a:pt x="11" y="261"/>
                          <a:pt x="11" y="261"/>
                        </a:cubicBezTo>
                        <a:cubicBezTo>
                          <a:pt x="0" y="273"/>
                          <a:pt x="4" y="295"/>
                          <a:pt x="20" y="311"/>
                        </a:cubicBezTo>
                        <a:cubicBezTo>
                          <a:pt x="51" y="341"/>
                          <a:pt x="51" y="341"/>
                          <a:pt x="51" y="341"/>
                        </a:cubicBezTo>
                        <a:cubicBezTo>
                          <a:pt x="52" y="341"/>
                          <a:pt x="53" y="342"/>
                          <a:pt x="54" y="343"/>
                        </a:cubicBezTo>
                        <a:cubicBezTo>
                          <a:pt x="55" y="344"/>
                          <a:pt x="55" y="344"/>
                          <a:pt x="56" y="345"/>
                        </a:cubicBezTo>
                        <a:cubicBezTo>
                          <a:pt x="92" y="379"/>
                          <a:pt x="184" y="342"/>
                          <a:pt x="261" y="261"/>
                        </a:cubicBezTo>
                        <a:cubicBezTo>
                          <a:pt x="339" y="181"/>
                          <a:pt x="372" y="87"/>
                          <a:pt x="336" y="53"/>
                        </a:cubicBezTo>
                        <a:cubicBezTo>
                          <a:pt x="336" y="52"/>
                          <a:pt x="335" y="52"/>
                          <a:pt x="335" y="51"/>
                        </a:cubicBezTo>
                        <a:cubicBezTo>
                          <a:pt x="334" y="50"/>
                          <a:pt x="333" y="49"/>
                          <a:pt x="332" y="49"/>
                        </a:cubicBezTo>
                        <a:lnTo>
                          <a:pt x="301" y="19"/>
                        </a:lnTo>
                        <a:close/>
                      </a:path>
                    </a:pathLst>
                  </a:custGeom>
                  <a:solidFill>
                    <a:srgbClr val="F4BD3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7" name="íşḻíḑé">
                    <a:extLst>
                      <a:ext uri="{FF2B5EF4-FFF2-40B4-BE49-F238E27FC236}">
                        <a16:creationId xmlns:a16="http://schemas.microsoft.com/office/drawing/2014/main" id="{057EEC21-15B7-7342-B070-26828B166A84}"/>
                      </a:ext>
                    </a:extLst>
                  </p:cNvPr>
                  <p:cNvSpPr/>
                  <p:nvPr/>
                </p:nvSpPr>
                <p:spPr bwMode="auto">
                  <a:xfrm>
                    <a:off x="4686300" y="5181501"/>
                    <a:ext cx="477838" cy="492125"/>
                  </a:xfrm>
                  <a:custGeom>
                    <a:avLst/>
                    <a:gdLst>
                      <a:gd name="T0" fmla="*/ 316 w 352"/>
                      <a:gd name="T1" fmla="*/ 34 h 361"/>
                      <a:gd name="T2" fmla="*/ 241 w 352"/>
                      <a:gd name="T3" fmla="*/ 243 h 361"/>
                      <a:gd name="T4" fmla="*/ 36 w 352"/>
                      <a:gd name="T5" fmla="*/ 326 h 361"/>
                      <a:gd name="T6" fmla="*/ 111 w 352"/>
                      <a:gd name="T7" fmla="*/ 118 h 361"/>
                      <a:gd name="T8" fmla="*/ 316 w 352"/>
                      <a:gd name="T9" fmla="*/ 34 h 361"/>
                    </a:gdLst>
                    <a:ahLst/>
                    <a:cxnLst>
                      <a:cxn ang="0">
                        <a:pos x="T0" y="T1"/>
                      </a:cxn>
                      <a:cxn ang="0">
                        <a:pos x="T2" y="T3"/>
                      </a:cxn>
                      <a:cxn ang="0">
                        <a:pos x="T4" y="T5"/>
                      </a:cxn>
                      <a:cxn ang="0">
                        <a:pos x="T6" y="T7"/>
                      </a:cxn>
                      <a:cxn ang="0">
                        <a:pos x="T8" y="T9"/>
                      </a:cxn>
                    </a:cxnLst>
                    <a:rect l="0" t="0" r="r" b="b"/>
                    <a:pathLst>
                      <a:path w="352" h="361">
                        <a:moveTo>
                          <a:pt x="316" y="34"/>
                        </a:moveTo>
                        <a:cubicBezTo>
                          <a:pt x="352" y="69"/>
                          <a:pt x="319" y="162"/>
                          <a:pt x="241" y="243"/>
                        </a:cubicBezTo>
                        <a:cubicBezTo>
                          <a:pt x="164" y="324"/>
                          <a:pt x="72" y="361"/>
                          <a:pt x="36" y="326"/>
                        </a:cubicBezTo>
                        <a:cubicBezTo>
                          <a:pt x="0" y="292"/>
                          <a:pt x="33" y="199"/>
                          <a:pt x="111" y="118"/>
                        </a:cubicBezTo>
                        <a:cubicBezTo>
                          <a:pt x="188" y="37"/>
                          <a:pt x="280" y="0"/>
                          <a:pt x="316" y="34"/>
                        </a:cubicBezTo>
                        <a:close/>
                      </a:path>
                    </a:pathLst>
                  </a:custGeom>
                  <a:solidFill>
                    <a:srgbClr val="F2D45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88" name="组合 18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2EC6533-2D8B-5D46-97B1-24451DBC49C6}"/>
                    </a:ext>
                  </a:extLst>
                </p:cNvPr>
                <p:cNvGrpSpPr>
                  <a:grpSpLocks noChangeAspect="1"/>
                </p:cNvGrpSpPr>
                <p:nvPr/>
              </p:nvGrpSpPr>
              <p:grpSpPr>
                <a:xfrm>
                  <a:off x="5492471" y="2025570"/>
                  <a:ext cx="829850" cy="775503"/>
                  <a:chOff x="3432175" y="966788"/>
                  <a:chExt cx="5308601" cy="4960938"/>
                </a:xfrm>
              </p:grpSpPr>
              <p:sp>
                <p:nvSpPr>
                  <p:cNvPr id="189" name="iṧḷiḋé">
                    <a:extLst>
                      <a:ext uri="{FF2B5EF4-FFF2-40B4-BE49-F238E27FC236}">
                        <a16:creationId xmlns:a16="http://schemas.microsoft.com/office/drawing/2014/main" id="{A83E188C-988D-A341-B3AF-CDBAA099DCE9}"/>
                      </a:ext>
                    </a:extLst>
                  </p:cNvPr>
                  <p:cNvSpPr/>
                  <p:nvPr/>
                </p:nvSpPr>
                <p:spPr bwMode="auto">
                  <a:xfrm>
                    <a:off x="5791200" y="2905126"/>
                    <a:ext cx="571500" cy="627063"/>
                  </a:xfrm>
                  <a:custGeom>
                    <a:avLst/>
                    <a:gdLst>
                      <a:gd name="T0" fmla="*/ 0 w 360"/>
                      <a:gd name="T1" fmla="*/ 0 h 395"/>
                      <a:gd name="T2" fmla="*/ 0 w 360"/>
                      <a:gd name="T3" fmla="*/ 48 h 395"/>
                      <a:gd name="T4" fmla="*/ 156 w 360"/>
                      <a:gd name="T5" fmla="*/ 48 h 395"/>
                      <a:gd name="T6" fmla="*/ 156 w 360"/>
                      <a:gd name="T7" fmla="*/ 395 h 395"/>
                      <a:gd name="T8" fmla="*/ 204 w 360"/>
                      <a:gd name="T9" fmla="*/ 395 h 395"/>
                      <a:gd name="T10" fmla="*/ 204 w 360"/>
                      <a:gd name="T11" fmla="*/ 48 h 395"/>
                      <a:gd name="T12" fmla="*/ 360 w 360"/>
                      <a:gd name="T13" fmla="*/ 48 h 395"/>
                      <a:gd name="T14" fmla="*/ 360 w 360"/>
                      <a:gd name="T15" fmla="*/ 0 h 395"/>
                      <a:gd name="T16" fmla="*/ 0 w 360"/>
                      <a:gd name="T1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395">
                        <a:moveTo>
                          <a:pt x="0" y="0"/>
                        </a:moveTo>
                        <a:lnTo>
                          <a:pt x="0" y="48"/>
                        </a:lnTo>
                        <a:lnTo>
                          <a:pt x="156" y="48"/>
                        </a:lnTo>
                        <a:lnTo>
                          <a:pt x="156" y="395"/>
                        </a:lnTo>
                        <a:lnTo>
                          <a:pt x="204" y="395"/>
                        </a:lnTo>
                        <a:lnTo>
                          <a:pt x="204" y="48"/>
                        </a:lnTo>
                        <a:lnTo>
                          <a:pt x="360" y="48"/>
                        </a:lnTo>
                        <a:lnTo>
                          <a:pt x="360" y="0"/>
                        </a:lnTo>
                        <a:lnTo>
                          <a:pt x="0" y="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0" name="íşḻiḓe">
                    <a:extLst>
                      <a:ext uri="{FF2B5EF4-FFF2-40B4-BE49-F238E27FC236}">
                        <a16:creationId xmlns:a16="http://schemas.microsoft.com/office/drawing/2014/main" id="{EF390902-9E0A-0249-9A6F-430CDC48CD4D}"/>
                      </a:ext>
                    </a:extLst>
                  </p:cNvPr>
                  <p:cNvSpPr/>
                  <p:nvPr/>
                </p:nvSpPr>
                <p:spPr bwMode="auto">
                  <a:xfrm>
                    <a:off x="8018463" y="3532188"/>
                    <a:ext cx="627063" cy="1065213"/>
                  </a:xfrm>
                  <a:custGeom>
                    <a:avLst/>
                    <a:gdLst>
                      <a:gd name="T0" fmla="*/ 24 w 33"/>
                      <a:gd name="T1" fmla="*/ 56 h 56"/>
                      <a:gd name="T2" fmla="*/ 28 w 33"/>
                      <a:gd name="T3" fmla="*/ 17 h 56"/>
                      <a:gd name="T4" fmla="*/ 16 w 33"/>
                      <a:gd name="T5" fmla="*/ 8 h 56"/>
                      <a:gd name="T6" fmla="*/ 1 w 33"/>
                      <a:gd name="T7" fmla="*/ 36 h 56"/>
                      <a:gd name="T8" fmla="*/ 24 w 33"/>
                      <a:gd name="T9" fmla="*/ 56 h 56"/>
                    </a:gdLst>
                    <a:ahLst/>
                    <a:cxnLst>
                      <a:cxn ang="0">
                        <a:pos x="T0" y="T1"/>
                      </a:cxn>
                      <a:cxn ang="0">
                        <a:pos x="T2" y="T3"/>
                      </a:cxn>
                      <a:cxn ang="0">
                        <a:pos x="T4" y="T5"/>
                      </a:cxn>
                      <a:cxn ang="0">
                        <a:pos x="T6" y="T7"/>
                      </a:cxn>
                      <a:cxn ang="0">
                        <a:pos x="T8" y="T9"/>
                      </a:cxn>
                    </a:cxnLst>
                    <a:rect l="0" t="0" r="r" b="b"/>
                    <a:pathLst>
                      <a:path w="33" h="56">
                        <a:moveTo>
                          <a:pt x="24" y="56"/>
                        </a:moveTo>
                        <a:cubicBezTo>
                          <a:pt x="24" y="51"/>
                          <a:pt x="24" y="25"/>
                          <a:pt x="28" y="17"/>
                        </a:cubicBezTo>
                        <a:cubicBezTo>
                          <a:pt x="33" y="8"/>
                          <a:pt x="25" y="0"/>
                          <a:pt x="16" y="8"/>
                        </a:cubicBezTo>
                        <a:cubicBezTo>
                          <a:pt x="7" y="16"/>
                          <a:pt x="0" y="27"/>
                          <a:pt x="1" y="36"/>
                        </a:cubicBezTo>
                        <a:cubicBezTo>
                          <a:pt x="10" y="41"/>
                          <a:pt x="17" y="49"/>
                          <a:pt x="24" y="56"/>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1" name="ïṣ1ïḓê">
                    <a:extLst>
                      <a:ext uri="{FF2B5EF4-FFF2-40B4-BE49-F238E27FC236}">
                        <a16:creationId xmlns:a16="http://schemas.microsoft.com/office/drawing/2014/main" id="{96DB36C2-6A46-DB41-A8A0-E020543D0A64}"/>
                      </a:ext>
                    </a:extLst>
                  </p:cNvPr>
                  <p:cNvSpPr/>
                  <p:nvPr/>
                </p:nvSpPr>
                <p:spPr bwMode="auto">
                  <a:xfrm>
                    <a:off x="6856413" y="4654551"/>
                    <a:ext cx="1047750" cy="1179513"/>
                  </a:xfrm>
                  <a:custGeom>
                    <a:avLst/>
                    <a:gdLst>
                      <a:gd name="T0" fmla="*/ 18 w 55"/>
                      <a:gd name="T1" fmla="*/ 7 h 62"/>
                      <a:gd name="T2" fmla="*/ 18 w 55"/>
                      <a:gd name="T3" fmla="*/ 7 h 62"/>
                      <a:gd name="T4" fmla="*/ 18 w 55"/>
                      <a:gd name="T5" fmla="*/ 7 h 62"/>
                      <a:gd name="T6" fmla="*/ 16 w 55"/>
                      <a:gd name="T7" fmla="*/ 3 h 62"/>
                      <a:gd name="T8" fmla="*/ 4 w 55"/>
                      <a:gd name="T9" fmla="*/ 2 h 62"/>
                      <a:gd name="T10" fmla="*/ 4 w 55"/>
                      <a:gd name="T11" fmla="*/ 17 h 62"/>
                      <a:gd name="T12" fmla="*/ 30 w 55"/>
                      <a:gd name="T13" fmla="*/ 56 h 62"/>
                      <a:gd name="T14" fmla="*/ 52 w 55"/>
                      <a:gd name="T15" fmla="*/ 59 h 62"/>
                      <a:gd name="T16" fmla="*/ 55 w 55"/>
                      <a:gd name="T17" fmla="*/ 49 h 62"/>
                      <a:gd name="T18" fmla="*/ 18 w 55"/>
                      <a:gd name="T19" fmla="*/ 7 h 62"/>
                      <a:gd name="T20" fmla="*/ 6 w 55"/>
                      <a:gd name="T21" fmla="*/ 15 h 62"/>
                      <a:gd name="T22" fmla="*/ 6 w 55"/>
                      <a:gd name="T23" fmla="*/ 5 h 62"/>
                      <a:gd name="T24" fmla="*/ 16 w 55"/>
                      <a:gd name="T25" fmla="*/ 9 h 62"/>
                      <a:gd name="T26" fmla="*/ 6 w 55"/>
                      <a:gd name="T2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62">
                        <a:moveTo>
                          <a:pt x="18" y="7"/>
                        </a:moveTo>
                        <a:cubicBezTo>
                          <a:pt x="18" y="7"/>
                          <a:pt x="18" y="7"/>
                          <a:pt x="18" y="7"/>
                        </a:cubicBezTo>
                        <a:cubicBezTo>
                          <a:pt x="18" y="7"/>
                          <a:pt x="18" y="7"/>
                          <a:pt x="18" y="7"/>
                        </a:cubicBezTo>
                        <a:cubicBezTo>
                          <a:pt x="17" y="6"/>
                          <a:pt x="17" y="4"/>
                          <a:pt x="16" y="3"/>
                        </a:cubicBezTo>
                        <a:cubicBezTo>
                          <a:pt x="12" y="0"/>
                          <a:pt x="6" y="0"/>
                          <a:pt x="4" y="2"/>
                        </a:cubicBezTo>
                        <a:cubicBezTo>
                          <a:pt x="0" y="5"/>
                          <a:pt x="2" y="14"/>
                          <a:pt x="4" y="17"/>
                        </a:cubicBezTo>
                        <a:cubicBezTo>
                          <a:pt x="7" y="24"/>
                          <a:pt x="17" y="41"/>
                          <a:pt x="30" y="56"/>
                        </a:cubicBezTo>
                        <a:cubicBezTo>
                          <a:pt x="38" y="61"/>
                          <a:pt x="46" y="62"/>
                          <a:pt x="52" y="59"/>
                        </a:cubicBezTo>
                        <a:cubicBezTo>
                          <a:pt x="54" y="58"/>
                          <a:pt x="55" y="53"/>
                          <a:pt x="55" y="49"/>
                        </a:cubicBezTo>
                        <a:cubicBezTo>
                          <a:pt x="39" y="37"/>
                          <a:pt x="25" y="17"/>
                          <a:pt x="18" y="7"/>
                        </a:cubicBezTo>
                        <a:close/>
                        <a:moveTo>
                          <a:pt x="6" y="15"/>
                        </a:moveTo>
                        <a:cubicBezTo>
                          <a:pt x="5" y="13"/>
                          <a:pt x="1" y="8"/>
                          <a:pt x="6" y="5"/>
                        </a:cubicBezTo>
                        <a:cubicBezTo>
                          <a:pt x="10" y="2"/>
                          <a:pt x="14" y="6"/>
                          <a:pt x="16" y="9"/>
                        </a:cubicBezTo>
                        <a:cubicBezTo>
                          <a:pt x="18" y="12"/>
                          <a:pt x="8" y="18"/>
                          <a:pt x="6" y="15"/>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2" name="íSļîḑé">
                    <a:extLst>
                      <a:ext uri="{FF2B5EF4-FFF2-40B4-BE49-F238E27FC236}">
                        <a16:creationId xmlns:a16="http://schemas.microsoft.com/office/drawing/2014/main" id="{488A562C-46DE-C948-8634-0470FA990950}"/>
                      </a:ext>
                    </a:extLst>
                  </p:cNvPr>
                  <p:cNvSpPr/>
                  <p:nvPr/>
                </p:nvSpPr>
                <p:spPr bwMode="auto">
                  <a:xfrm>
                    <a:off x="7123113" y="4311651"/>
                    <a:ext cx="1255713" cy="1312863"/>
                  </a:xfrm>
                  <a:custGeom>
                    <a:avLst/>
                    <a:gdLst>
                      <a:gd name="T0" fmla="*/ 24 w 66"/>
                      <a:gd name="T1" fmla="*/ 11 h 69"/>
                      <a:gd name="T2" fmla="*/ 6 w 66"/>
                      <a:gd name="T3" fmla="*/ 5 h 69"/>
                      <a:gd name="T4" fmla="*/ 6 w 66"/>
                      <a:gd name="T5" fmla="*/ 22 h 69"/>
                      <a:gd name="T6" fmla="*/ 43 w 66"/>
                      <a:gd name="T7" fmla="*/ 65 h 69"/>
                      <a:gd name="T8" fmla="*/ 66 w 66"/>
                      <a:gd name="T9" fmla="*/ 56 h 69"/>
                      <a:gd name="T10" fmla="*/ 24 w 66"/>
                      <a:gd name="T11" fmla="*/ 11 h 69"/>
                      <a:gd name="T12" fmla="*/ 10 w 66"/>
                      <a:gd name="T13" fmla="*/ 20 h 69"/>
                      <a:gd name="T14" fmla="*/ 9 w 66"/>
                      <a:gd name="T15" fmla="*/ 8 h 69"/>
                      <a:gd name="T16" fmla="*/ 21 w 66"/>
                      <a:gd name="T17" fmla="*/ 12 h 69"/>
                      <a:gd name="T18" fmla="*/ 10 w 66"/>
                      <a:gd name="T19"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9">
                        <a:moveTo>
                          <a:pt x="24" y="11"/>
                        </a:moveTo>
                        <a:cubicBezTo>
                          <a:pt x="20" y="6"/>
                          <a:pt x="13" y="0"/>
                          <a:pt x="6" y="5"/>
                        </a:cubicBezTo>
                        <a:cubicBezTo>
                          <a:pt x="0" y="10"/>
                          <a:pt x="4" y="17"/>
                          <a:pt x="6" y="22"/>
                        </a:cubicBezTo>
                        <a:cubicBezTo>
                          <a:pt x="13" y="32"/>
                          <a:pt x="27" y="52"/>
                          <a:pt x="43" y="65"/>
                        </a:cubicBezTo>
                        <a:cubicBezTo>
                          <a:pt x="57" y="69"/>
                          <a:pt x="64" y="65"/>
                          <a:pt x="66" y="56"/>
                        </a:cubicBezTo>
                        <a:cubicBezTo>
                          <a:pt x="44" y="40"/>
                          <a:pt x="27" y="15"/>
                          <a:pt x="24" y="11"/>
                        </a:cubicBezTo>
                        <a:close/>
                        <a:moveTo>
                          <a:pt x="10" y="20"/>
                        </a:moveTo>
                        <a:cubicBezTo>
                          <a:pt x="8" y="18"/>
                          <a:pt x="4" y="12"/>
                          <a:pt x="9" y="8"/>
                        </a:cubicBezTo>
                        <a:cubicBezTo>
                          <a:pt x="14" y="4"/>
                          <a:pt x="19" y="9"/>
                          <a:pt x="21" y="12"/>
                        </a:cubicBezTo>
                        <a:cubicBezTo>
                          <a:pt x="24" y="16"/>
                          <a:pt x="12" y="23"/>
                          <a:pt x="10" y="20"/>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3" name="iş1íḑe">
                    <a:extLst>
                      <a:ext uri="{FF2B5EF4-FFF2-40B4-BE49-F238E27FC236}">
                        <a16:creationId xmlns:a16="http://schemas.microsoft.com/office/drawing/2014/main" id="{7FF6005A-19D1-7342-8800-DAEAE1F238CB}"/>
                      </a:ext>
                    </a:extLst>
                  </p:cNvPr>
                  <p:cNvSpPr/>
                  <p:nvPr/>
                </p:nvSpPr>
                <p:spPr bwMode="auto">
                  <a:xfrm>
                    <a:off x="6667500" y="4978401"/>
                    <a:ext cx="722313" cy="949325"/>
                  </a:xfrm>
                  <a:custGeom>
                    <a:avLst/>
                    <a:gdLst>
                      <a:gd name="T0" fmla="*/ 12 w 38"/>
                      <a:gd name="T1" fmla="*/ 4 h 50"/>
                      <a:gd name="T2" fmla="*/ 12 w 38"/>
                      <a:gd name="T3" fmla="*/ 4 h 50"/>
                      <a:gd name="T4" fmla="*/ 12 w 38"/>
                      <a:gd name="T5" fmla="*/ 3 h 50"/>
                      <a:gd name="T6" fmla="*/ 6 w 38"/>
                      <a:gd name="T7" fmla="*/ 1 h 50"/>
                      <a:gd name="T8" fmla="*/ 2 w 38"/>
                      <a:gd name="T9" fmla="*/ 4 h 50"/>
                      <a:gd name="T10" fmla="*/ 0 w 38"/>
                      <a:gd name="T11" fmla="*/ 12 h 50"/>
                      <a:gd name="T12" fmla="*/ 0 w 38"/>
                      <a:gd name="T13" fmla="*/ 13 h 50"/>
                      <a:gd name="T14" fmla="*/ 22 w 38"/>
                      <a:gd name="T15" fmla="*/ 46 h 50"/>
                      <a:gd name="T16" fmla="*/ 38 w 38"/>
                      <a:gd name="T17" fmla="*/ 41 h 50"/>
                      <a:gd name="T18" fmla="*/ 12 w 38"/>
                      <a:gd name="T19" fmla="*/ 4 h 50"/>
                      <a:gd name="T20" fmla="*/ 4 w 38"/>
                      <a:gd name="T21" fmla="*/ 15 h 50"/>
                      <a:gd name="T22" fmla="*/ 5 w 38"/>
                      <a:gd name="T23" fmla="*/ 5 h 50"/>
                      <a:gd name="T24" fmla="*/ 13 w 38"/>
                      <a:gd name="T25" fmla="*/ 10 h 50"/>
                      <a:gd name="T26" fmla="*/ 4 w 38"/>
                      <a:gd name="T27"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50">
                        <a:moveTo>
                          <a:pt x="12" y="4"/>
                        </a:moveTo>
                        <a:cubicBezTo>
                          <a:pt x="12" y="4"/>
                          <a:pt x="12" y="4"/>
                          <a:pt x="12" y="4"/>
                        </a:cubicBezTo>
                        <a:cubicBezTo>
                          <a:pt x="12" y="4"/>
                          <a:pt x="12" y="4"/>
                          <a:pt x="12" y="3"/>
                        </a:cubicBezTo>
                        <a:cubicBezTo>
                          <a:pt x="11" y="2"/>
                          <a:pt x="9" y="0"/>
                          <a:pt x="6" y="1"/>
                        </a:cubicBezTo>
                        <a:cubicBezTo>
                          <a:pt x="5" y="1"/>
                          <a:pt x="3" y="3"/>
                          <a:pt x="2" y="4"/>
                        </a:cubicBezTo>
                        <a:cubicBezTo>
                          <a:pt x="1" y="6"/>
                          <a:pt x="0" y="9"/>
                          <a:pt x="0" y="12"/>
                        </a:cubicBezTo>
                        <a:cubicBezTo>
                          <a:pt x="0" y="12"/>
                          <a:pt x="0" y="13"/>
                          <a:pt x="0" y="13"/>
                        </a:cubicBezTo>
                        <a:cubicBezTo>
                          <a:pt x="2" y="27"/>
                          <a:pt x="13" y="43"/>
                          <a:pt x="22" y="46"/>
                        </a:cubicBezTo>
                        <a:cubicBezTo>
                          <a:pt x="32" y="50"/>
                          <a:pt x="37" y="47"/>
                          <a:pt x="38" y="41"/>
                        </a:cubicBezTo>
                        <a:cubicBezTo>
                          <a:pt x="26" y="28"/>
                          <a:pt x="16" y="12"/>
                          <a:pt x="12" y="4"/>
                        </a:cubicBezTo>
                        <a:close/>
                        <a:moveTo>
                          <a:pt x="4" y="15"/>
                        </a:moveTo>
                        <a:cubicBezTo>
                          <a:pt x="3" y="13"/>
                          <a:pt x="1" y="7"/>
                          <a:pt x="5" y="5"/>
                        </a:cubicBezTo>
                        <a:cubicBezTo>
                          <a:pt x="10" y="2"/>
                          <a:pt x="11" y="7"/>
                          <a:pt x="13" y="10"/>
                        </a:cubicBezTo>
                        <a:cubicBezTo>
                          <a:pt x="15" y="13"/>
                          <a:pt x="6" y="17"/>
                          <a:pt x="4" y="15"/>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4" name="îšlíďe">
                    <a:extLst>
                      <a:ext uri="{FF2B5EF4-FFF2-40B4-BE49-F238E27FC236}">
                        <a16:creationId xmlns:a16="http://schemas.microsoft.com/office/drawing/2014/main" id="{E50D1F0D-740F-644D-9F49-0E92D71D46DC}"/>
                      </a:ext>
                    </a:extLst>
                  </p:cNvPr>
                  <p:cNvSpPr/>
                  <p:nvPr/>
                </p:nvSpPr>
                <p:spPr bwMode="auto">
                  <a:xfrm>
                    <a:off x="7561263" y="4179888"/>
                    <a:ext cx="1179513" cy="1216025"/>
                  </a:xfrm>
                  <a:custGeom>
                    <a:avLst/>
                    <a:gdLst>
                      <a:gd name="T0" fmla="*/ 60 w 62"/>
                      <a:gd name="T1" fmla="*/ 45 h 64"/>
                      <a:gd name="T2" fmla="*/ 60 w 62"/>
                      <a:gd name="T3" fmla="*/ 44 h 64"/>
                      <a:gd name="T4" fmla="*/ 42 w 62"/>
                      <a:gd name="T5" fmla="*/ 21 h 64"/>
                      <a:gd name="T6" fmla="*/ 26 w 62"/>
                      <a:gd name="T7" fmla="*/ 7 h 64"/>
                      <a:gd name="T8" fmla="*/ 9 w 62"/>
                      <a:gd name="T9" fmla="*/ 0 h 64"/>
                      <a:gd name="T10" fmla="*/ 3 w 62"/>
                      <a:gd name="T11" fmla="*/ 2 h 64"/>
                      <a:gd name="T12" fmla="*/ 3 w 62"/>
                      <a:gd name="T13" fmla="*/ 14 h 64"/>
                      <a:gd name="T14" fmla="*/ 3 w 62"/>
                      <a:gd name="T15" fmla="*/ 15 h 64"/>
                      <a:gd name="T16" fmla="*/ 45 w 62"/>
                      <a:gd name="T17" fmla="*/ 60 h 64"/>
                      <a:gd name="T18" fmla="*/ 60 w 62"/>
                      <a:gd name="T19" fmla="*/ 45 h 64"/>
                      <a:gd name="T20" fmla="*/ 10 w 62"/>
                      <a:gd name="T21" fmla="*/ 17 h 64"/>
                      <a:gd name="T22" fmla="*/ 6 w 62"/>
                      <a:gd name="T23" fmla="*/ 5 h 64"/>
                      <a:gd name="T24" fmla="*/ 19 w 62"/>
                      <a:gd name="T25" fmla="*/ 7 h 64"/>
                      <a:gd name="T26" fmla="*/ 10 w 62"/>
                      <a:gd name="T27"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64">
                        <a:moveTo>
                          <a:pt x="60" y="45"/>
                        </a:moveTo>
                        <a:cubicBezTo>
                          <a:pt x="60" y="44"/>
                          <a:pt x="60" y="44"/>
                          <a:pt x="60" y="44"/>
                        </a:cubicBezTo>
                        <a:cubicBezTo>
                          <a:pt x="56" y="39"/>
                          <a:pt x="50" y="29"/>
                          <a:pt x="42" y="21"/>
                        </a:cubicBezTo>
                        <a:cubicBezTo>
                          <a:pt x="37" y="15"/>
                          <a:pt x="32" y="10"/>
                          <a:pt x="26" y="7"/>
                        </a:cubicBezTo>
                        <a:cubicBezTo>
                          <a:pt x="21" y="3"/>
                          <a:pt x="15" y="1"/>
                          <a:pt x="9" y="0"/>
                        </a:cubicBezTo>
                        <a:cubicBezTo>
                          <a:pt x="6" y="0"/>
                          <a:pt x="4" y="0"/>
                          <a:pt x="3" y="2"/>
                        </a:cubicBezTo>
                        <a:cubicBezTo>
                          <a:pt x="0" y="5"/>
                          <a:pt x="2" y="12"/>
                          <a:pt x="3" y="14"/>
                        </a:cubicBezTo>
                        <a:cubicBezTo>
                          <a:pt x="3" y="15"/>
                          <a:pt x="3" y="15"/>
                          <a:pt x="3" y="15"/>
                        </a:cubicBezTo>
                        <a:cubicBezTo>
                          <a:pt x="4" y="16"/>
                          <a:pt x="22" y="44"/>
                          <a:pt x="45" y="60"/>
                        </a:cubicBezTo>
                        <a:cubicBezTo>
                          <a:pt x="59" y="64"/>
                          <a:pt x="62" y="53"/>
                          <a:pt x="60" y="45"/>
                        </a:cubicBezTo>
                        <a:close/>
                        <a:moveTo>
                          <a:pt x="10" y="17"/>
                        </a:moveTo>
                        <a:cubicBezTo>
                          <a:pt x="7" y="15"/>
                          <a:pt x="2" y="10"/>
                          <a:pt x="6" y="5"/>
                        </a:cubicBezTo>
                        <a:cubicBezTo>
                          <a:pt x="10" y="1"/>
                          <a:pt x="16" y="4"/>
                          <a:pt x="19" y="7"/>
                        </a:cubicBezTo>
                        <a:cubicBezTo>
                          <a:pt x="22" y="10"/>
                          <a:pt x="12" y="19"/>
                          <a:pt x="10" y="17"/>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5" name="işḷïḓe">
                    <a:extLst>
                      <a:ext uri="{FF2B5EF4-FFF2-40B4-BE49-F238E27FC236}">
                        <a16:creationId xmlns:a16="http://schemas.microsoft.com/office/drawing/2014/main" id="{6157BB37-883E-7A42-86B9-4D156B087127}"/>
                      </a:ext>
                    </a:extLst>
                  </p:cNvPr>
                  <p:cNvSpPr/>
                  <p:nvPr/>
                </p:nvSpPr>
                <p:spPr bwMode="auto">
                  <a:xfrm>
                    <a:off x="3565525" y="3532188"/>
                    <a:ext cx="608013" cy="1046163"/>
                  </a:xfrm>
                  <a:custGeom>
                    <a:avLst/>
                    <a:gdLst>
                      <a:gd name="T0" fmla="*/ 9 w 32"/>
                      <a:gd name="T1" fmla="*/ 55 h 55"/>
                      <a:gd name="T2" fmla="*/ 31 w 32"/>
                      <a:gd name="T3" fmla="*/ 36 h 55"/>
                      <a:gd name="T4" fmla="*/ 17 w 32"/>
                      <a:gd name="T5" fmla="*/ 8 h 55"/>
                      <a:gd name="T6" fmla="*/ 4 w 32"/>
                      <a:gd name="T7" fmla="*/ 17 h 55"/>
                      <a:gd name="T8" fmla="*/ 9 w 32"/>
                      <a:gd name="T9" fmla="*/ 55 h 55"/>
                    </a:gdLst>
                    <a:ahLst/>
                    <a:cxnLst>
                      <a:cxn ang="0">
                        <a:pos x="T0" y="T1"/>
                      </a:cxn>
                      <a:cxn ang="0">
                        <a:pos x="T2" y="T3"/>
                      </a:cxn>
                      <a:cxn ang="0">
                        <a:pos x="T4" y="T5"/>
                      </a:cxn>
                      <a:cxn ang="0">
                        <a:pos x="T6" y="T7"/>
                      </a:cxn>
                      <a:cxn ang="0">
                        <a:pos x="T8" y="T9"/>
                      </a:cxn>
                    </a:cxnLst>
                    <a:rect l="0" t="0" r="r" b="b"/>
                    <a:pathLst>
                      <a:path w="32" h="55">
                        <a:moveTo>
                          <a:pt x="9" y="55"/>
                        </a:moveTo>
                        <a:cubicBezTo>
                          <a:pt x="15" y="47"/>
                          <a:pt x="23" y="40"/>
                          <a:pt x="31" y="36"/>
                        </a:cubicBezTo>
                        <a:cubicBezTo>
                          <a:pt x="32" y="26"/>
                          <a:pt x="25" y="16"/>
                          <a:pt x="17" y="8"/>
                        </a:cubicBezTo>
                        <a:cubicBezTo>
                          <a:pt x="8" y="0"/>
                          <a:pt x="0" y="8"/>
                          <a:pt x="4" y="17"/>
                        </a:cubicBezTo>
                        <a:cubicBezTo>
                          <a:pt x="8" y="25"/>
                          <a:pt x="9" y="47"/>
                          <a:pt x="9" y="55"/>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6" name="í$ḻïḓé">
                    <a:extLst>
                      <a:ext uri="{FF2B5EF4-FFF2-40B4-BE49-F238E27FC236}">
                        <a16:creationId xmlns:a16="http://schemas.microsoft.com/office/drawing/2014/main" id="{E75E753D-9B19-0E4A-86B3-1BEFE0B3AE1A}"/>
                      </a:ext>
                    </a:extLst>
                  </p:cNvPr>
                  <p:cNvSpPr/>
                  <p:nvPr/>
                </p:nvSpPr>
                <p:spPr bwMode="auto">
                  <a:xfrm>
                    <a:off x="4268788" y="4654551"/>
                    <a:ext cx="1047750" cy="1179513"/>
                  </a:xfrm>
                  <a:custGeom>
                    <a:avLst/>
                    <a:gdLst>
                      <a:gd name="T0" fmla="*/ 52 w 55"/>
                      <a:gd name="T1" fmla="*/ 2 h 62"/>
                      <a:gd name="T2" fmla="*/ 39 w 55"/>
                      <a:gd name="T3" fmla="*/ 4 h 62"/>
                      <a:gd name="T4" fmla="*/ 37 w 55"/>
                      <a:gd name="T5" fmla="*/ 7 h 62"/>
                      <a:gd name="T6" fmla="*/ 37 w 55"/>
                      <a:gd name="T7" fmla="*/ 7 h 62"/>
                      <a:gd name="T8" fmla="*/ 37 w 55"/>
                      <a:gd name="T9" fmla="*/ 7 h 62"/>
                      <a:gd name="T10" fmla="*/ 0 w 55"/>
                      <a:gd name="T11" fmla="*/ 50 h 62"/>
                      <a:gd name="T12" fmla="*/ 3 w 55"/>
                      <a:gd name="T13" fmla="*/ 59 h 62"/>
                      <a:gd name="T14" fmla="*/ 25 w 55"/>
                      <a:gd name="T15" fmla="*/ 56 h 62"/>
                      <a:gd name="T16" fmla="*/ 52 w 55"/>
                      <a:gd name="T17" fmla="*/ 18 h 62"/>
                      <a:gd name="T18" fmla="*/ 52 w 55"/>
                      <a:gd name="T19" fmla="*/ 2 h 62"/>
                      <a:gd name="T20" fmla="*/ 49 w 55"/>
                      <a:gd name="T21" fmla="*/ 16 h 62"/>
                      <a:gd name="T22" fmla="*/ 39 w 55"/>
                      <a:gd name="T23" fmla="*/ 9 h 62"/>
                      <a:gd name="T24" fmla="*/ 49 w 55"/>
                      <a:gd name="T25" fmla="*/ 5 h 62"/>
                      <a:gd name="T26" fmla="*/ 49 w 55"/>
                      <a:gd name="T27" fmla="*/ 1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62">
                        <a:moveTo>
                          <a:pt x="52" y="2"/>
                        </a:moveTo>
                        <a:cubicBezTo>
                          <a:pt x="49" y="0"/>
                          <a:pt x="43" y="0"/>
                          <a:pt x="39" y="4"/>
                        </a:cubicBezTo>
                        <a:cubicBezTo>
                          <a:pt x="38" y="5"/>
                          <a:pt x="38" y="6"/>
                          <a:pt x="37" y="7"/>
                        </a:cubicBezTo>
                        <a:cubicBezTo>
                          <a:pt x="37" y="7"/>
                          <a:pt x="37" y="7"/>
                          <a:pt x="37" y="7"/>
                        </a:cubicBezTo>
                        <a:cubicBezTo>
                          <a:pt x="37" y="7"/>
                          <a:pt x="37" y="7"/>
                          <a:pt x="37" y="7"/>
                        </a:cubicBezTo>
                        <a:cubicBezTo>
                          <a:pt x="30" y="18"/>
                          <a:pt x="16" y="37"/>
                          <a:pt x="0" y="50"/>
                        </a:cubicBezTo>
                        <a:cubicBezTo>
                          <a:pt x="0" y="53"/>
                          <a:pt x="1" y="58"/>
                          <a:pt x="3" y="59"/>
                        </a:cubicBezTo>
                        <a:cubicBezTo>
                          <a:pt x="9" y="62"/>
                          <a:pt x="17" y="61"/>
                          <a:pt x="25" y="56"/>
                        </a:cubicBezTo>
                        <a:cubicBezTo>
                          <a:pt x="38" y="42"/>
                          <a:pt x="48" y="24"/>
                          <a:pt x="52" y="18"/>
                        </a:cubicBezTo>
                        <a:cubicBezTo>
                          <a:pt x="53" y="14"/>
                          <a:pt x="55" y="5"/>
                          <a:pt x="52" y="2"/>
                        </a:cubicBezTo>
                        <a:close/>
                        <a:moveTo>
                          <a:pt x="49" y="16"/>
                        </a:moveTo>
                        <a:cubicBezTo>
                          <a:pt x="47" y="18"/>
                          <a:pt x="37" y="12"/>
                          <a:pt x="39" y="9"/>
                        </a:cubicBezTo>
                        <a:cubicBezTo>
                          <a:pt x="42" y="6"/>
                          <a:pt x="45" y="2"/>
                          <a:pt x="49" y="5"/>
                        </a:cubicBezTo>
                        <a:cubicBezTo>
                          <a:pt x="54" y="8"/>
                          <a:pt x="50" y="13"/>
                          <a:pt x="49" y="16"/>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7" name="ïṧļïdè">
                    <a:extLst>
                      <a:ext uri="{FF2B5EF4-FFF2-40B4-BE49-F238E27FC236}">
                        <a16:creationId xmlns:a16="http://schemas.microsoft.com/office/drawing/2014/main" id="{98E05447-A35D-2140-BCFA-FEB37B5D5FF1}"/>
                      </a:ext>
                    </a:extLst>
                  </p:cNvPr>
                  <p:cNvSpPr/>
                  <p:nvPr/>
                </p:nvSpPr>
                <p:spPr bwMode="auto">
                  <a:xfrm>
                    <a:off x="3794125" y="4311651"/>
                    <a:ext cx="1255713" cy="1312863"/>
                  </a:xfrm>
                  <a:custGeom>
                    <a:avLst/>
                    <a:gdLst>
                      <a:gd name="T0" fmla="*/ 60 w 66"/>
                      <a:gd name="T1" fmla="*/ 22 h 69"/>
                      <a:gd name="T2" fmla="*/ 60 w 66"/>
                      <a:gd name="T3" fmla="*/ 5 h 69"/>
                      <a:gd name="T4" fmla="*/ 42 w 66"/>
                      <a:gd name="T5" fmla="*/ 11 h 69"/>
                      <a:gd name="T6" fmla="*/ 0 w 66"/>
                      <a:gd name="T7" fmla="*/ 56 h 69"/>
                      <a:gd name="T8" fmla="*/ 23 w 66"/>
                      <a:gd name="T9" fmla="*/ 65 h 69"/>
                      <a:gd name="T10" fmla="*/ 60 w 66"/>
                      <a:gd name="T11" fmla="*/ 22 h 69"/>
                      <a:gd name="T12" fmla="*/ 45 w 66"/>
                      <a:gd name="T13" fmla="*/ 13 h 69"/>
                      <a:gd name="T14" fmla="*/ 57 w 66"/>
                      <a:gd name="T15" fmla="*/ 8 h 69"/>
                      <a:gd name="T16" fmla="*/ 56 w 66"/>
                      <a:gd name="T17" fmla="*/ 21 h 69"/>
                      <a:gd name="T18" fmla="*/ 45 w 66"/>
                      <a:gd name="T19" fmla="*/ 1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9">
                        <a:moveTo>
                          <a:pt x="60" y="22"/>
                        </a:moveTo>
                        <a:cubicBezTo>
                          <a:pt x="62" y="17"/>
                          <a:pt x="66" y="10"/>
                          <a:pt x="60" y="5"/>
                        </a:cubicBezTo>
                        <a:cubicBezTo>
                          <a:pt x="53" y="0"/>
                          <a:pt x="46" y="6"/>
                          <a:pt x="42" y="11"/>
                        </a:cubicBezTo>
                        <a:cubicBezTo>
                          <a:pt x="39" y="16"/>
                          <a:pt x="22" y="40"/>
                          <a:pt x="0" y="56"/>
                        </a:cubicBezTo>
                        <a:cubicBezTo>
                          <a:pt x="2" y="65"/>
                          <a:pt x="9" y="69"/>
                          <a:pt x="23" y="65"/>
                        </a:cubicBezTo>
                        <a:cubicBezTo>
                          <a:pt x="39" y="52"/>
                          <a:pt x="53" y="32"/>
                          <a:pt x="60" y="22"/>
                        </a:cubicBezTo>
                        <a:close/>
                        <a:moveTo>
                          <a:pt x="45" y="13"/>
                        </a:moveTo>
                        <a:cubicBezTo>
                          <a:pt x="47" y="9"/>
                          <a:pt x="52" y="4"/>
                          <a:pt x="57" y="8"/>
                        </a:cubicBezTo>
                        <a:cubicBezTo>
                          <a:pt x="62" y="12"/>
                          <a:pt x="58" y="18"/>
                          <a:pt x="56" y="21"/>
                        </a:cubicBezTo>
                        <a:cubicBezTo>
                          <a:pt x="54" y="23"/>
                          <a:pt x="42" y="16"/>
                          <a:pt x="45" y="13"/>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8" name="ïṡlide">
                    <a:extLst>
                      <a:ext uri="{FF2B5EF4-FFF2-40B4-BE49-F238E27FC236}">
                        <a16:creationId xmlns:a16="http://schemas.microsoft.com/office/drawing/2014/main" id="{21AF51EB-88FB-0043-B8A2-512AEB88A7F0}"/>
                      </a:ext>
                    </a:extLst>
                  </p:cNvPr>
                  <p:cNvSpPr/>
                  <p:nvPr/>
                </p:nvSpPr>
                <p:spPr bwMode="auto">
                  <a:xfrm>
                    <a:off x="4802188" y="4978401"/>
                    <a:ext cx="703263" cy="949325"/>
                  </a:xfrm>
                  <a:custGeom>
                    <a:avLst/>
                    <a:gdLst>
                      <a:gd name="T0" fmla="*/ 35 w 37"/>
                      <a:gd name="T1" fmla="*/ 4 h 50"/>
                      <a:gd name="T2" fmla="*/ 31 w 37"/>
                      <a:gd name="T3" fmla="*/ 1 h 50"/>
                      <a:gd name="T4" fmla="*/ 26 w 37"/>
                      <a:gd name="T5" fmla="*/ 4 h 50"/>
                      <a:gd name="T6" fmla="*/ 25 w 37"/>
                      <a:gd name="T7" fmla="*/ 4 h 50"/>
                      <a:gd name="T8" fmla="*/ 25 w 37"/>
                      <a:gd name="T9" fmla="*/ 4 h 50"/>
                      <a:gd name="T10" fmla="*/ 25 w 37"/>
                      <a:gd name="T11" fmla="*/ 4 h 50"/>
                      <a:gd name="T12" fmla="*/ 0 w 37"/>
                      <a:gd name="T13" fmla="*/ 41 h 50"/>
                      <a:gd name="T14" fmla="*/ 15 w 37"/>
                      <a:gd name="T15" fmla="*/ 46 h 50"/>
                      <a:gd name="T16" fmla="*/ 37 w 37"/>
                      <a:gd name="T17" fmla="*/ 14 h 50"/>
                      <a:gd name="T18" fmla="*/ 37 w 37"/>
                      <a:gd name="T19" fmla="*/ 12 h 50"/>
                      <a:gd name="T20" fmla="*/ 35 w 37"/>
                      <a:gd name="T21" fmla="*/ 4 h 50"/>
                      <a:gd name="T22" fmla="*/ 33 w 37"/>
                      <a:gd name="T23" fmla="*/ 15 h 50"/>
                      <a:gd name="T24" fmla="*/ 24 w 37"/>
                      <a:gd name="T25" fmla="*/ 10 h 50"/>
                      <a:gd name="T26" fmla="*/ 32 w 37"/>
                      <a:gd name="T27" fmla="*/ 5 h 50"/>
                      <a:gd name="T28" fmla="*/ 33 w 37"/>
                      <a:gd name="T2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0">
                        <a:moveTo>
                          <a:pt x="35" y="4"/>
                        </a:moveTo>
                        <a:cubicBezTo>
                          <a:pt x="34" y="3"/>
                          <a:pt x="32" y="2"/>
                          <a:pt x="31" y="1"/>
                        </a:cubicBezTo>
                        <a:cubicBezTo>
                          <a:pt x="28" y="0"/>
                          <a:pt x="26" y="2"/>
                          <a:pt x="26" y="4"/>
                        </a:cubicBezTo>
                        <a:cubicBezTo>
                          <a:pt x="25" y="4"/>
                          <a:pt x="25" y="4"/>
                          <a:pt x="25" y="4"/>
                        </a:cubicBezTo>
                        <a:cubicBezTo>
                          <a:pt x="25" y="4"/>
                          <a:pt x="25" y="4"/>
                          <a:pt x="25" y="4"/>
                        </a:cubicBezTo>
                        <a:cubicBezTo>
                          <a:pt x="25" y="4"/>
                          <a:pt x="25" y="4"/>
                          <a:pt x="25" y="4"/>
                        </a:cubicBezTo>
                        <a:cubicBezTo>
                          <a:pt x="21" y="12"/>
                          <a:pt x="12" y="28"/>
                          <a:pt x="0" y="41"/>
                        </a:cubicBezTo>
                        <a:cubicBezTo>
                          <a:pt x="0" y="47"/>
                          <a:pt x="5" y="50"/>
                          <a:pt x="15" y="46"/>
                        </a:cubicBezTo>
                        <a:cubicBezTo>
                          <a:pt x="24" y="43"/>
                          <a:pt x="35" y="28"/>
                          <a:pt x="37" y="14"/>
                        </a:cubicBezTo>
                        <a:cubicBezTo>
                          <a:pt x="37" y="13"/>
                          <a:pt x="37" y="13"/>
                          <a:pt x="37" y="12"/>
                        </a:cubicBezTo>
                        <a:cubicBezTo>
                          <a:pt x="37" y="9"/>
                          <a:pt x="36" y="6"/>
                          <a:pt x="35" y="4"/>
                        </a:cubicBezTo>
                        <a:close/>
                        <a:moveTo>
                          <a:pt x="33" y="15"/>
                        </a:moveTo>
                        <a:cubicBezTo>
                          <a:pt x="31" y="17"/>
                          <a:pt x="22" y="13"/>
                          <a:pt x="24" y="10"/>
                        </a:cubicBezTo>
                        <a:cubicBezTo>
                          <a:pt x="26" y="7"/>
                          <a:pt x="27" y="3"/>
                          <a:pt x="32" y="5"/>
                        </a:cubicBezTo>
                        <a:cubicBezTo>
                          <a:pt x="36" y="7"/>
                          <a:pt x="34" y="13"/>
                          <a:pt x="33" y="15"/>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9" name="îsľîḓê">
                    <a:extLst>
                      <a:ext uri="{FF2B5EF4-FFF2-40B4-BE49-F238E27FC236}">
                        <a16:creationId xmlns:a16="http://schemas.microsoft.com/office/drawing/2014/main" id="{E790BD52-7E60-1A44-8D6A-2D8036646004}"/>
                      </a:ext>
                    </a:extLst>
                  </p:cNvPr>
                  <p:cNvSpPr/>
                  <p:nvPr/>
                </p:nvSpPr>
                <p:spPr bwMode="auto">
                  <a:xfrm>
                    <a:off x="3432175" y="4179888"/>
                    <a:ext cx="1179513" cy="1235075"/>
                  </a:xfrm>
                  <a:custGeom>
                    <a:avLst/>
                    <a:gdLst>
                      <a:gd name="T0" fmla="*/ 59 w 62"/>
                      <a:gd name="T1" fmla="*/ 15 h 65"/>
                      <a:gd name="T2" fmla="*/ 59 w 62"/>
                      <a:gd name="T3" fmla="*/ 15 h 65"/>
                      <a:gd name="T4" fmla="*/ 59 w 62"/>
                      <a:gd name="T5" fmla="*/ 2 h 65"/>
                      <a:gd name="T6" fmla="*/ 53 w 62"/>
                      <a:gd name="T7" fmla="*/ 0 h 65"/>
                      <a:gd name="T8" fmla="*/ 38 w 62"/>
                      <a:gd name="T9" fmla="*/ 6 h 65"/>
                      <a:gd name="T10" fmla="*/ 19 w 62"/>
                      <a:gd name="T11" fmla="*/ 22 h 65"/>
                      <a:gd name="T12" fmla="*/ 2 w 62"/>
                      <a:gd name="T13" fmla="*/ 44 h 65"/>
                      <a:gd name="T14" fmla="*/ 2 w 62"/>
                      <a:gd name="T15" fmla="*/ 45 h 65"/>
                      <a:gd name="T16" fmla="*/ 17 w 62"/>
                      <a:gd name="T17" fmla="*/ 61 h 65"/>
                      <a:gd name="T18" fmla="*/ 59 w 62"/>
                      <a:gd name="T19" fmla="*/ 15 h 65"/>
                      <a:gd name="T20" fmla="*/ 43 w 62"/>
                      <a:gd name="T21" fmla="*/ 8 h 65"/>
                      <a:gd name="T22" fmla="*/ 56 w 62"/>
                      <a:gd name="T23" fmla="*/ 6 h 65"/>
                      <a:gd name="T24" fmla="*/ 52 w 62"/>
                      <a:gd name="T25" fmla="*/ 17 h 65"/>
                      <a:gd name="T26" fmla="*/ 43 w 62"/>
                      <a:gd name="T27"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65">
                        <a:moveTo>
                          <a:pt x="59" y="15"/>
                        </a:moveTo>
                        <a:cubicBezTo>
                          <a:pt x="59" y="15"/>
                          <a:pt x="59" y="15"/>
                          <a:pt x="59" y="15"/>
                        </a:cubicBezTo>
                        <a:cubicBezTo>
                          <a:pt x="60" y="12"/>
                          <a:pt x="62" y="5"/>
                          <a:pt x="59" y="2"/>
                        </a:cubicBezTo>
                        <a:cubicBezTo>
                          <a:pt x="58" y="1"/>
                          <a:pt x="56" y="0"/>
                          <a:pt x="53" y="0"/>
                        </a:cubicBezTo>
                        <a:cubicBezTo>
                          <a:pt x="48" y="1"/>
                          <a:pt x="43" y="3"/>
                          <a:pt x="38" y="6"/>
                        </a:cubicBezTo>
                        <a:cubicBezTo>
                          <a:pt x="31" y="10"/>
                          <a:pt x="24" y="16"/>
                          <a:pt x="19" y="22"/>
                        </a:cubicBezTo>
                        <a:cubicBezTo>
                          <a:pt x="11" y="30"/>
                          <a:pt x="6" y="39"/>
                          <a:pt x="2" y="44"/>
                        </a:cubicBezTo>
                        <a:cubicBezTo>
                          <a:pt x="2" y="44"/>
                          <a:pt x="2" y="45"/>
                          <a:pt x="2" y="45"/>
                        </a:cubicBezTo>
                        <a:cubicBezTo>
                          <a:pt x="0" y="53"/>
                          <a:pt x="3" y="65"/>
                          <a:pt x="17" y="61"/>
                        </a:cubicBezTo>
                        <a:cubicBezTo>
                          <a:pt x="40" y="44"/>
                          <a:pt x="58" y="17"/>
                          <a:pt x="59" y="15"/>
                        </a:cubicBezTo>
                        <a:close/>
                        <a:moveTo>
                          <a:pt x="43" y="8"/>
                        </a:moveTo>
                        <a:cubicBezTo>
                          <a:pt x="46" y="5"/>
                          <a:pt x="52" y="1"/>
                          <a:pt x="56" y="6"/>
                        </a:cubicBezTo>
                        <a:cubicBezTo>
                          <a:pt x="60" y="10"/>
                          <a:pt x="55" y="15"/>
                          <a:pt x="52" y="17"/>
                        </a:cubicBezTo>
                        <a:cubicBezTo>
                          <a:pt x="50" y="20"/>
                          <a:pt x="40" y="11"/>
                          <a:pt x="43" y="8"/>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0" name="ïṥḷïḓé">
                    <a:extLst>
                      <a:ext uri="{FF2B5EF4-FFF2-40B4-BE49-F238E27FC236}">
                        <a16:creationId xmlns:a16="http://schemas.microsoft.com/office/drawing/2014/main" id="{3E8C7CE5-6731-8F42-A8FD-A0949C428B39}"/>
                      </a:ext>
                    </a:extLst>
                  </p:cNvPr>
                  <p:cNvSpPr/>
                  <p:nvPr/>
                </p:nvSpPr>
                <p:spPr bwMode="auto">
                  <a:xfrm>
                    <a:off x="5638800" y="3836988"/>
                    <a:ext cx="876300" cy="1482725"/>
                  </a:xfrm>
                  <a:custGeom>
                    <a:avLst/>
                    <a:gdLst>
                      <a:gd name="T0" fmla="*/ 46 w 46"/>
                      <a:gd name="T1" fmla="*/ 0 h 78"/>
                      <a:gd name="T2" fmla="*/ 0 w 46"/>
                      <a:gd name="T3" fmla="*/ 0 h 78"/>
                      <a:gd name="T4" fmla="*/ 0 w 46"/>
                      <a:gd name="T5" fmla="*/ 78 h 78"/>
                      <a:gd name="T6" fmla="*/ 46 w 46"/>
                      <a:gd name="T7" fmla="*/ 78 h 78"/>
                      <a:gd name="T8" fmla="*/ 46 w 46"/>
                      <a:gd name="T9" fmla="*/ 0 h 78"/>
                      <a:gd name="T10" fmla="*/ 7 w 46"/>
                      <a:gd name="T11" fmla="*/ 44 h 78"/>
                      <a:gd name="T12" fmla="*/ 4 w 46"/>
                      <a:gd name="T13" fmla="*/ 41 h 78"/>
                      <a:gd name="T14" fmla="*/ 7 w 46"/>
                      <a:gd name="T15" fmla="*/ 38 h 78"/>
                      <a:gd name="T16" fmla="*/ 10 w 46"/>
                      <a:gd name="T17" fmla="*/ 41 h 78"/>
                      <a:gd name="T18" fmla="*/ 7 w 46"/>
                      <a:gd name="T19" fmla="*/ 4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8">
                        <a:moveTo>
                          <a:pt x="46" y="0"/>
                        </a:moveTo>
                        <a:cubicBezTo>
                          <a:pt x="0" y="0"/>
                          <a:pt x="0" y="0"/>
                          <a:pt x="0" y="0"/>
                        </a:cubicBezTo>
                        <a:cubicBezTo>
                          <a:pt x="0" y="78"/>
                          <a:pt x="0" y="78"/>
                          <a:pt x="0" y="78"/>
                        </a:cubicBezTo>
                        <a:cubicBezTo>
                          <a:pt x="46" y="78"/>
                          <a:pt x="46" y="78"/>
                          <a:pt x="46" y="78"/>
                        </a:cubicBezTo>
                        <a:lnTo>
                          <a:pt x="46" y="0"/>
                        </a:lnTo>
                        <a:close/>
                        <a:moveTo>
                          <a:pt x="7" y="44"/>
                        </a:moveTo>
                        <a:cubicBezTo>
                          <a:pt x="5" y="44"/>
                          <a:pt x="4" y="43"/>
                          <a:pt x="4" y="41"/>
                        </a:cubicBezTo>
                        <a:cubicBezTo>
                          <a:pt x="4" y="39"/>
                          <a:pt x="5" y="38"/>
                          <a:pt x="7" y="38"/>
                        </a:cubicBezTo>
                        <a:cubicBezTo>
                          <a:pt x="8" y="38"/>
                          <a:pt x="10" y="39"/>
                          <a:pt x="10" y="41"/>
                        </a:cubicBezTo>
                        <a:cubicBezTo>
                          <a:pt x="10" y="43"/>
                          <a:pt x="8" y="44"/>
                          <a:pt x="7" y="44"/>
                        </a:cubicBez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1" name="ïṩlîḍè">
                    <a:extLst>
                      <a:ext uri="{FF2B5EF4-FFF2-40B4-BE49-F238E27FC236}">
                        <a16:creationId xmlns:a16="http://schemas.microsoft.com/office/drawing/2014/main" id="{A3CAFD23-E76A-6B49-AF80-0610DCDC2135}"/>
                      </a:ext>
                    </a:extLst>
                  </p:cNvPr>
                  <p:cNvSpPr/>
                  <p:nvPr/>
                </p:nvSpPr>
                <p:spPr bwMode="auto">
                  <a:xfrm>
                    <a:off x="5221288" y="1860551"/>
                    <a:ext cx="1749425" cy="3459163"/>
                  </a:xfrm>
                  <a:custGeom>
                    <a:avLst/>
                    <a:gdLst>
                      <a:gd name="T0" fmla="*/ 92 w 92"/>
                      <a:gd name="T1" fmla="*/ 67 h 182"/>
                      <a:gd name="T2" fmla="*/ 46 w 92"/>
                      <a:gd name="T3" fmla="*/ 0 h 182"/>
                      <a:gd name="T4" fmla="*/ 0 w 92"/>
                      <a:gd name="T5" fmla="*/ 69 h 182"/>
                      <a:gd name="T6" fmla="*/ 0 w 92"/>
                      <a:gd name="T7" fmla="*/ 78 h 182"/>
                      <a:gd name="T8" fmla="*/ 0 w 92"/>
                      <a:gd name="T9" fmla="*/ 145 h 182"/>
                      <a:gd name="T10" fmla="*/ 4 w 92"/>
                      <a:gd name="T11" fmla="*/ 147 h 182"/>
                      <a:gd name="T12" fmla="*/ 5 w 92"/>
                      <a:gd name="T13" fmla="*/ 163 h 182"/>
                      <a:gd name="T14" fmla="*/ 5 w 92"/>
                      <a:gd name="T15" fmla="*/ 163 h 182"/>
                      <a:gd name="T16" fmla="*/ 10 w 92"/>
                      <a:gd name="T17" fmla="*/ 162 h 182"/>
                      <a:gd name="T18" fmla="*/ 15 w 92"/>
                      <a:gd name="T19" fmla="*/ 167 h 182"/>
                      <a:gd name="T20" fmla="*/ 17 w 92"/>
                      <a:gd name="T21" fmla="*/ 182 h 182"/>
                      <a:gd name="T22" fmla="*/ 18 w 92"/>
                      <a:gd name="T23" fmla="*/ 182 h 182"/>
                      <a:gd name="T24" fmla="*/ 18 w 92"/>
                      <a:gd name="T25" fmla="*/ 100 h 182"/>
                      <a:gd name="T26" fmla="*/ 72 w 92"/>
                      <a:gd name="T27" fmla="*/ 100 h 182"/>
                      <a:gd name="T28" fmla="*/ 72 w 92"/>
                      <a:gd name="T29" fmla="*/ 182 h 182"/>
                      <a:gd name="T30" fmla="*/ 74 w 92"/>
                      <a:gd name="T31" fmla="*/ 182 h 182"/>
                      <a:gd name="T32" fmla="*/ 76 w 92"/>
                      <a:gd name="T33" fmla="*/ 167 h 182"/>
                      <a:gd name="T34" fmla="*/ 81 w 92"/>
                      <a:gd name="T35" fmla="*/ 162 h 182"/>
                      <a:gd name="T36" fmla="*/ 86 w 92"/>
                      <a:gd name="T37" fmla="*/ 162 h 182"/>
                      <a:gd name="T38" fmla="*/ 86 w 92"/>
                      <a:gd name="T39" fmla="*/ 162 h 182"/>
                      <a:gd name="T40" fmla="*/ 88 w 92"/>
                      <a:gd name="T41" fmla="*/ 147 h 182"/>
                      <a:gd name="T42" fmla="*/ 92 w 92"/>
                      <a:gd name="T43" fmla="*/ 145 h 182"/>
                      <a:gd name="T44" fmla="*/ 92 w 92"/>
                      <a:gd name="T45" fmla="*/ 78 h 182"/>
                      <a:gd name="T46" fmla="*/ 92 w 92"/>
                      <a:gd name="T47" fmla="*/ 67 h 182"/>
                      <a:gd name="T48" fmla="*/ 43 w 92"/>
                      <a:gd name="T49" fmla="*/ 88 h 182"/>
                      <a:gd name="T50" fmla="*/ 30 w 92"/>
                      <a:gd name="T51" fmla="*/ 88 h 182"/>
                      <a:gd name="T52" fmla="*/ 30 w 92"/>
                      <a:gd name="T53" fmla="*/ 59 h 182"/>
                      <a:gd name="T54" fmla="*/ 43 w 92"/>
                      <a:gd name="T55" fmla="*/ 59 h 182"/>
                      <a:gd name="T56" fmla="*/ 43 w 92"/>
                      <a:gd name="T57" fmla="*/ 88 h 182"/>
                      <a:gd name="T58" fmla="*/ 60 w 92"/>
                      <a:gd name="T59" fmla="*/ 88 h 182"/>
                      <a:gd name="T60" fmla="*/ 47 w 92"/>
                      <a:gd name="T61" fmla="*/ 88 h 182"/>
                      <a:gd name="T62" fmla="*/ 47 w 92"/>
                      <a:gd name="T63" fmla="*/ 59 h 182"/>
                      <a:gd name="T64" fmla="*/ 60 w 92"/>
                      <a:gd name="T65" fmla="*/ 59 h 182"/>
                      <a:gd name="T66" fmla="*/ 60 w 92"/>
                      <a:gd name="T67" fmla="*/ 88 h 182"/>
                      <a:gd name="T68" fmla="*/ 60 w 92"/>
                      <a:gd name="T69" fmla="*/ 55 h 182"/>
                      <a:gd name="T70" fmla="*/ 30 w 92"/>
                      <a:gd name="T71" fmla="*/ 55 h 182"/>
                      <a:gd name="T72" fmla="*/ 30 w 92"/>
                      <a:gd name="T73" fmla="*/ 45 h 182"/>
                      <a:gd name="T74" fmla="*/ 60 w 92"/>
                      <a:gd name="T75" fmla="*/ 45 h 182"/>
                      <a:gd name="T76" fmla="*/ 60 w 92"/>
                      <a:gd name="T77" fmla="*/ 5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82">
                        <a:moveTo>
                          <a:pt x="92" y="67"/>
                        </a:moveTo>
                        <a:cubicBezTo>
                          <a:pt x="46" y="0"/>
                          <a:pt x="46" y="0"/>
                          <a:pt x="46" y="0"/>
                        </a:cubicBezTo>
                        <a:cubicBezTo>
                          <a:pt x="0" y="69"/>
                          <a:pt x="0" y="69"/>
                          <a:pt x="0" y="69"/>
                        </a:cubicBezTo>
                        <a:cubicBezTo>
                          <a:pt x="0" y="78"/>
                          <a:pt x="0" y="78"/>
                          <a:pt x="0" y="78"/>
                        </a:cubicBezTo>
                        <a:cubicBezTo>
                          <a:pt x="0" y="145"/>
                          <a:pt x="0" y="145"/>
                          <a:pt x="0" y="145"/>
                        </a:cubicBezTo>
                        <a:cubicBezTo>
                          <a:pt x="1" y="146"/>
                          <a:pt x="3" y="146"/>
                          <a:pt x="4" y="147"/>
                        </a:cubicBezTo>
                        <a:cubicBezTo>
                          <a:pt x="8" y="151"/>
                          <a:pt x="7" y="158"/>
                          <a:pt x="5" y="163"/>
                        </a:cubicBezTo>
                        <a:cubicBezTo>
                          <a:pt x="5" y="163"/>
                          <a:pt x="5" y="163"/>
                          <a:pt x="5" y="163"/>
                        </a:cubicBezTo>
                        <a:cubicBezTo>
                          <a:pt x="7" y="162"/>
                          <a:pt x="8" y="162"/>
                          <a:pt x="10" y="162"/>
                        </a:cubicBezTo>
                        <a:cubicBezTo>
                          <a:pt x="12" y="163"/>
                          <a:pt x="14" y="165"/>
                          <a:pt x="15" y="167"/>
                        </a:cubicBezTo>
                        <a:cubicBezTo>
                          <a:pt x="18" y="171"/>
                          <a:pt x="18" y="177"/>
                          <a:pt x="17" y="182"/>
                        </a:cubicBezTo>
                        <a:cubicBezTo>
                          <a:pt x="18" y="182"/>
                          <a:pt x="18" y="182"/>
                          <a:pt x="18" y="182"/>
                        </a:cubicBezTo>
                        <a:cubicBezTo>
                          <a:pt x="18" y="100"/>
                          <a:pt x="18" y="100"/>
                          <a:pt x="18" y="100"/>
                        </a:cubicBezTo>
                        <a:cubicBezTo>
                          <a:pt x="72" y="100"/>
                          <a:pt x="72" y="100"/>
                          <a:pt x="72" y="100"/>
                        </a:cubicBezTo>
                        <a:cubicBezTo>
                          <a:pt x="72" y="182"/>
                          <a:pt x="72" y="182"/>
                          <a:pt x="72" y="182"/>
                        </a:cubicBezTo>
                        <a:cubicBezTo>
                          <a:pt x="74" y="182"/>
                          <a:pt x="74" y="182"/>
                          <a:pt x="74" y="182"/>
                        </a:cubicBezTo>
                        <a:cubicBezTo>
                          <a:pt x="73" y="177"/>
                          <a:pt x="73" y="171"/>
                          <a:pt x="76" y="167"/>
                        </a:cubicBezTo>
                        <a:cubicBezTo>
                          <a:pt x="77" y="165"/>
                          <a:pt x="79" y="163"/>
                          <a:pt x="81" y="162"/>
                        </a:cubicBezTo>
                        <a:cubicBezTo>
                          <a:pt x="83" y="161"/>
                          <a:pt x="84" y="162"/>
                          <a:pt x="86" y="162"/>
                        </a:cubicBezTo>
                        <a:cubicBezTo>
                          <a:pt x="86" y="162"/>
                          <a:pt x="86" y="162"/>
                          <a:pt x="86" y="162"/>
                        </a:cubicBezTo>
                        <a:cubicBezTo>
                          <a:pt x="84" y="158"/>
                          <a:pt x="83" y="150"/>
                          <a:pt x="88" y="147"/>
                        </a:cubicBezTo>
                        <a:cubicBezTo>
                          <a:pt x="89" y="146"/>
                          <a:pt x="90" y="145"/>
                          <a:pt x="92" y="145"/>
                        </a:cubicBezTo>
                        <a:cubicBezTo>
                          <a:pt x="92" y="78"/>
                          <a:pt x="92" y="78"/>
                          <a:pt x="92" y="78"/>
                        </a:cubicBezTo>
                        <a:lnTo>
                          <a:pt x="92" y="67"/>
                        </a:lnTo>
                        <a:close/>
                        <a:moveTo>
                          <a:pt x="43" y="88"/>
                        </a:moveTo>
                        <a:cubicBezTo>
                          <a:pt x="30" y="88"/>
                          <a:pt x="30" y="88"/>
                          <a:pt x="30" y="88"/>
                        </a:cubicBezTo>
                        <a:cubicBezTo>
                          <a:pt x="30" y="59"/>
                          <a:pt x="30" y="59"/>
                          <a:pt x="30" y="59"/>
                        </a:cubicBezTo>
                        <a:cubicBezTo>
                          <a:pt x="43" y="59"/>
                          <a:pt x="43" y="59"/>
                          <a:pt x="43" y="59"/>
                        </a:cubicBezTo>
                        <a:lnTo>
                          <a:pt x="43" y="88"/>
                        </a:lnTo>
                        <a:close/>
                        <a:moveTo>
                          <a:pt x="60" y="88"/>
                        </a:moveTo>
                        <a:cubicBezTo>
                          <a:pt x="47" y="88"/>
                          <a:pt x="47" y="88"/>
                          <a:pt x="47" y="88"/>
                        </a:cubicBezTo>
                        <a:cubicBezTo>
                          <a:pt x="47" y="59"/>
                          <a:pt x="47" y="59"/>
                          <a:pt x="47" y="59"/>
                        </a:cubicBezTo>
                        <a:cubicBezTo>
                          <a:pt x="60" y="59"/>
                          <a:pt x="60" y="59"/>
                          <a:pt x="60" y="59"/>
                        </a:cubicBezTo>
                        <a:lnTo>
                          <a:pt x="60" y="88"/>
                        </a:lnTo>
                        <a:close/>
                        <a:moveTo>
                          <a:pt x="60" y="55"/>
                        </a:moveTo>
                        <a:cubicBezTo>
                          <a:pt x="30" y="55"/>
                          <a:pt x="30" y="55"/>
                          <a:pt x="30" y="55"/>
                        </a:cubicBezTo>
                        <a:cubicBezTo>
                          <a:pt x="30" y="45"/>
                          <a:pt x="30" y="45"/>
                          <a:pt x="30" y="45"/>
                        </a:cubicBezTo>
                        <a:cubicBezTo>
                          <a:pt x="60" y="45"/>
                          <a:pt x="60" y="45"/>
                          <a:pt x="60" y="45"/>
                        </a:cubicBezTo>
                        <a:lnTo>
                          <a:pt x="60" y="55"/>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2" name="îślîḍé">
                    <a:extLst>
                      <a:ext uri="{FF2B5EF4-FFF2-40B4-BE49-F238E27FC236}">
                        <a16:creationId xmlns:a16="http://schemas.microsoft.com/office/drawing/2014/main" id="{C3D0567C-BE18-FD45-A0C8-F8A922320D48}"/>
                      </a:ext>
                    </a:extLst>
                  </p:cNvPr>
                  <p:cNvSpPr/>
                  <p:nvPr/>
                </p:nvSpPr>
                <p:spPr bwMode="auto">
                  <a:xfrm>
                    <a:off x="7065963" y="3171826"/>
                    <a:ext cx="876300" cy="1463675"/>
                  </a:xfrm>
                  <a:custGeom>
                    <a:avLst/>
                    <a:gdLst>
                      <a:gd name="T0" fmla="*/ 0 w 46"/>
                      <a:gd name="T1" fmla="*/ 0 h 77"/>
                      <a:gd name="T2" fmla="*/ 0 w 46"/>
                      <a:gd name="T3" fmla="*/ 9 h 77"/>
                      <a:gd name="T4" fmla="*/ 0 w 46"/>
                      <a:gd name="T5" fmla="*/ 76 h 77"/>
                      <a:gd name="T6" fmla="*/ 4 w 46"/>
                      <a:gd name="T7" fmla="*/ 77 h 77"/>
                      <a:gd name="T8" fmla="*/ 7 w 46"/>
                      <a:gd name="T9" fmla="*/ 62 h 77"/>
                      <a:gd name="T10" fmla="*/ 25 w 46"/>
                      <a:gd name="T11" fmla="*/ 64 h 77"/>
                      <a:gd name="T12" fmla="*/ 26 w 46"/>
                      <a:gd name="T13" fmla="*/ 53 h 77"/>
                      <a:gd name="T14" fmla="*/ 35 w 46"/>
                      <a:gd name="T15" fmla="*/ 50 h 77"/>
                      <a:gd name="T16" fmla="*/ 46 w 46"/>
                      <a:gd name="T17" fmla="*/ 53 h 77"/>
                      <a:gd name="T18" fmla="*/ 46 w 46"/>
                      <a:gd name="T19" fmla="*/ 9 h 77"/>
                      <a:gd name="T20" fmla="*/ 46 w 46"/>
                      <a:gd name="T21" fmla="*/ 0 h 77"/>
                      <a:gd name="T22" fmla="*/ 0 w 46"/>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77">
                        <a:moveTo>
                          <a:pt x="0" y="0"/>
                        </a:moveTo>
                        <a:cubicBezTo>
                          <a:pt x="0" y="9"/>
                          <a:pt x="0" y="9"/>
                          <a:pt x="0" y="9"/>
                        </a:cubicBezTo>
                        <a:cubicBezTo>
                          <a:pt x="0" y="76"/>
                          <a:pt x="0" y="76"/>
                          <a:pt x="0" y="76"/>
                        </a:cubicBezTo>
                        <a:cubicBezTo>
                          <a:pt x="2" y="76"/>
                          <a:pt x="3" y="77"/>
                          <a:pt x="4" y="77"/>
                        </a:cubicBezTo>
                        <a:cubicBezTo>
                          <a:pt x="2" y="72"/>
                          <a:pt x="2" y="66"/>
                          <a:pt x="7" y="62"/>
                        </a:cubicBezTo>
                        <a:cubicBezTo>
                          <a:pt x="13" y="58"/>
                          <a:pt x="21" y="60"/>
                          <a:pt x="25" y="64"/>
                        </a:cubicBezTo>
                        <a:cubicBezTo>
                          <a:pt x="24" y="61"/>
                          <a:pt x="24" y="56"/>
                          <a:pt x="26" y="53"/>
                        </a:cubicBezTo>
                        <a:cubicBezTo>
                          <a:pt x="28" y="51"/>
                          <a:pt x="31" y="50"/>
                          <a:pt x="35" y="50"/>
                        </a:cubicBezTo>
                        <a:cubicBezTo>
                          <a:pt x="39" y="50"/>
                          <a:pt x="42" y="51"/>
                          <a:pt x="46" y="53"/>
                        </a:cubicBezTo>
                        <a:cubicBezTo>
                          <a:pt x="46" y="9"/>
                          <a:pt x="46" y="9"/>
                          <a:pt x="46" y="9"/>
                        </a:cubicBezTo>
                        <a:cubicBezTo>
                          <a:pt x="46" y="0"/>
                          <a:pt x="46" y="0"/>
                          <a:pt x="46" y="0"/>
                        </a:cubicBezTo>
                        <a:lnTo>
                          <a:pt x="0" y="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3" name="îŝḷïḍé">
                    <a:extLst>
                      <a:ext uri="{FF2B5EF4-FFF2-40B4-BE49-F238E27FC236}">
                        <a16:creationId xmlns:a16="http://schemas.microsoft.com/office/drawing/2014/main" id="{EE01E5FE-438B-4A41-B396-209FAD9D826A}"/>
                      </a:ext>
                    </a:extLst>
                  </p:cNvPr>
                  <p:cNvSpPr/>
                  <p:nvPr/>
                </p:nvSpPr>
                <p:spPr bwMode="auto">
                  <a:xfrm>
                    <a:off x="4249738" y="3171826"/>
                    <a:ext cx="876300" cy="1463675"/>
                  </a:xfrm>
                  <a:custGeom>
                    <a:avLst/>
                    <a:gdLst>
                      <a:gd name="T0" fmla="*/ 46 w 46"/>
                      <a:gd name="T1" fmla="*/ 0 h 77"/>
                      <a:gd name="T2" fmla="*/ 0 w 46"/>
                      <a:gd name="T3" fmla="*/ 0 h 77"/>
                      <a:gd name="T4" fmla="*/ 0 w 46"/>
                      <a:gd name="T5" fmla="*/ 9 h 77"/>
                      <a:gd name="T6" fmla="*/ 0 w 46"/>
                      <a:gd name="T7" fmla="*/ 9 h 77"/>
                      <a:gd name="T8" fmla="*/ 0 w 46"/>
                      <a:gd name="T9" fmla="*/ 53 h 77"/>
                      <a:gd name="T10" fmla="*/ 10 w 46"/>
                      <a:gd name="T11" fmla="*/ 50 h 77"/>
                      <a:gd name="T12" fmla="*/ 19 w 46"/>
                      <a:gd name="T13" fmla="*/ 53 h 77"/>
                      <a:gd name="T14" fmla="*/ 20 w 46"/>
                      <a:gd name="T15" fmla="*/ 64 h 77"/>
                      <a:gd name="T16" fmla="*/ 38 w 46"/>
                      <a:gd name="T17" fmla="*/ 63 h 77"/>
                      <a:gd name="T18" fmla="*/ 41 w 46"/>
                      <a:gd name="T19" fmla="*/ 77 h 77"/>
                      <a:gd name="T20" fmla="*/ 46 w 46"/>
                      <a:gd name="T21" fmla="*/ 76 h 77"/>
                      <a:gd name="T22" fmla="*/ 46 w 46"/>
                      <a:gd name="T23" fmla="*/ 9 h 77"/>
                      <a:gd name="T24" fmla="*/ 46 w 46"/>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7">
                        <a:moveTo>
                          <a:pt x="46" y="0"/>
                        </a:moveTo>
                        <a:cubicBezTo>
                          <a:pt x="0" y="0"/>
                          <a:pt x="0" y="0"/>
                          <a:pt x="0" y="0"/>
                        </a:cubicBezTo>
                        <a:cubicBezTo>
                          <a:pt x="0" y="9"/>
                          <a:pt x="0" y="9"/>
                          <a:pt x="0" y="9"/>
                        </a:cubicBezTo>
                        <a:cubicBezTo>
                          <a:pt x="0" y="9"/>
                          <a:pt x="0" y="9"/>
                          <a:pt x="0" y="9"/>
                        </a:cubicBezTo>
                        <a:cubicBezTo>
                          <a:pt x="0" y="53"/>
                          <a:pt x="0" y="53"/>
                          <a:pt x="0" y="53"/>
                        </a:cubicBezTo>
                        <a:cubicBezTo>
                          <a:pt x="3" y="51"/>
                          <a:pt x="7" y="50"/>
                          <a:pt x="10" y="50"/>
                        </a:cubicBezTo>
                        <a:cubicBezTo>
                          <a:pt x="14" y="50"/>
                          <a:pt x="17" y="51"/>
                          <a:pt x="19" y="53"/>
                        </a:cubicBezTo>
                        <a:cubicBezTo>
                          <a:pt x="21" y="56"/>
                          <a:pt x="21" y="61"/>
                          <a:pt x="20" y="64"/>
                        </a:cubicBezTo>
                        <a:cubicBezTo>
                          <a:pt x="24" y="61"/>
                          <a:pt x="32" y="58"/>
                          <a:pt x="38" y="63"/>
                        </a:cubicBezTo>
                        <a:cubicBezTo>
                          <a:pt x="43" y="67"/>
                          <a:pt x="43" y="73"/>
                          <a:pt x="41" y="77"/>
                        </a:cubicBezTo>
                        <a:cubicBezTo>
                          <a:pt x="42" y="77"/>
                          <a:pt x="44" y="76"/>
                          <a:pt x="46" y="76"/>
                        </a:cubicBezTo>
                        <a:cubicBezTo>
                          <a:pt x="46" y="9"/>
                          <a:pt x="46" y="9"/>
                          <a:pt x="46" y="9"/>
                        </a:cubicBezTo>
                        <a:lnTo>
                          <a:pt x="46" y="0"/>
                        </a:lnTo>
                        <a:close/>
                      </a:path>
                    </a:pathLst>
                  </a:custGeom>
                  <a:solidFill>
                    <a:srgbClr val="5858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4" name="ïṧḻîḋé">
                    <a:extLst>
                      <a:ext uri="{FF2B5EF4-FFF2-40B4-BE49-F238E27FC236}">
                        <a16:creationId xmlns:a16="http://schemas.microsoft.com/office/drawing/2014/main" id="{87295F86-05EA-054C-8760-D2E0ECE950B8}"/>
                      </a:ext>
                    </a:extLst>
                  </p:cNvPr>
                  <p:cNvSpPr/>
                  <p:nvPr/>
                </p:nvSpPr>
                <p:spPr bwMode="auto">
                  <a:xfrm>
                    <a:off x="3889375" y="1289051"/>
                    <a:ext cx="4394200" cy="1787525"/>
                  </a:xfrm>
                  <a:custGeom>
                    <a:avLst/>
                    <a:gdLst>
                      <a:gd name="T0" fmla="*/ 2361 w 2768"/>
                      <a:gd name="T1" fmla="*/ 0 h 1126"/>
                      <a:gd name="T2" fmla="*/ 923 w 2768"/>
                      <a:gd name="T3" fmla="*/ 0 h 1126"/>
                      <a:gd name="T4" fmla="*/ 923 w 2768"/>
                      <a:gd name="T5" fmla="*/ 204 h 1126"/>
                      <a:gd name="T6" fmla="*/ 611 w 2768"/>
                      <a:gd name="T7" fmla="*/ 204 h 1126"/>
                      <a:gd name="T8" fmla="*/ 611 w 2768"/>
                      <a:gd name="T9" fmla="*/ 0 h 1126"/>
                      <a:gd name="T10" fmla="*/ 419 w 2768"/>
                      <a:gd name="T11" fmla="*/ 0 h 1126"/>
                      <a:gd name="T12" fmla="*/ 0 w 2768"/>
                      <a:gd name="T13" fmla="*/ 1126 h 1126"/>
                      <a:gd name="T14" fmla="*/ 227 w 2768"/>
                      <a:gd name="T15" fmla="*/ 1126 h 1126"/>
                      <a:gd name="T16" fmla="*/ 803 w 2768"/>
                      <a:gd name="T17" fmla="*/ 1126 h 1126"/>
                      <a:gd name="T18" fmla="*/ 1138 w 2768"/>
                      <a:gd name="T19" fmla="*/ 611 h 1126"/>
                      <a:gd name="T20" fmla="*/ 1390 w 2768"/>
                      <a:gd name="T21" fmla="*/ 240 h 1126"/>
                      <a:gd name="T22" fmla="*/ 1642 w 2768"/>
                      <a:gd name="T23" fmla="*/ 611 h 1126"/>
                      <a:gd name="T24" fmla="*/ 1989 w 2768"/>
                      <a:gd name="T25" fmla="*/ 1126 h 1126"/>
                      <a:gd name="T26" fmla="*/ 2553 w 2768"/>
                      <a:gd name="T27" fmla="*/ 1126 h 1126"/>
                      <a:gd name="T28" fmla="*/ 2768 w 2768"/>
                      <a:gd name="T29" fmla="*/ 1126 h 1126"/>
                      <a:gd name="T30" fmla="*/ 2361 w 2768"/>
                      <a:gd name="T31" fmla="*/ 0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68" h="1126">
                        <a:moveTo>
                          <a:pt x="2361" y="0"/>
                        </a:moveTo>
                        <a:lnTo>
                          <a:pt x="923" y="0"/>
                        </a:lnTo>
                        <a:lnTo>
                          <a:pt x="923" y="204"/>
                        </a:lnTo>
                        <a:lnTo>
                          <a:pt x="611" y="204"/>
                        </a:lnTo>
                        <a:lnTo>
                          <a:pt x="611" y="0"/>
                        </a:lnTo>
                        <a:lnTo>
                          <a:pt x="419" y="0"/>
                        </a:lnTo>
                        <a:lnTo>
                          <a:pt x="0" y="1126"/>
                        </a:lnTo>
                        <a:lnTo>
                          <a:pt x="227" y="1126"/>
                        </a:lnTo>
                        <a:lnTo>
                          <a:pt x="803" y="1126"/>
                        </a:lnTo>
                        <a:lnTo>
                          <a:pt x="1138" y="611"/>
                        </a:lnTo>
                        <a:lnTo>
                          <a:pt x="1390" y="240"/>
                        </a:lnTo>
                        <a:lnTo>
                          <a:pt x="1642" y="611"/>
                        </a:lnTo>
                        <a:lnTo>
                          <a:pt x="1989" y="1126"/>
                        </a:lnTo>
                        <a:lnTo>
                          <a:pt x="2553" y="1126"/>
                        </a:lnTo>
                        <a:lnTo>
                          <a:pt x="2768" y="1126"/>
                        </a:lnTo>
                        <a:lnTo>
                          <a:pt x="2361" y="0"/>
                        </a:lnTo>
                        <a:close/>
                      </a:path>
                    </a:pathLst>
                  </a:custGeom>
                  <a:solidFill>
                    <a:srgbClr val="E84C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5" name="îṥļiďe">
                    <a:extLst>
                      <a:ext uri="{FF2B5EF4-FFF2-40B4-BE49-F238E27FC236}">
                        <a16:creationId xmlns:a16="http://schemas.microsoft.com/office/drawing/2014/main" id="{36DD30BA-CE7E-9C4D-B39E-40762BB66C74}"/>
                      </a:ext>
                    </a:extLst>
                  </p:cNvPr>
                  <p:cNvSpPr/>
                  <p:nvPr/>
                </p:nvSpPr>
                <p:spPr bwMode="auto">
                  <a:xfrm>
                    <a:off x="4935538" y="966788"/>
                    <a:ext cx="342900" cy="569913"/>
                  </a:xfrm>
                  <a:custGeom>
                    <a:avLst/>
                    <a:gdLst>
                      <a:gd name="T0" fmla="*/ 0 w 216"/>
                      <a:gd name="T1" fmla="*/ 0 h 359"/>
                      <a:gd name="T2" fmla="*/ 0 w 216"/>
                      <a:gd name="T3" fmla="*/ 167 h 359"/>
                      <a:gd name="T4" fmla="*/ 0 w 216"/>
                      <a:gd name="T5" fmla="*/ 359 h 359"/>
                      <a:gd name="T6" fmla="*/ 216 w 216"/>
                      <a:gd name="T7" fmla="*/ 359 h 359"/>
                      <a:gd name="T8" fmla="*/ 216 w 216"/>
                      <a:gd name="T9" fmla="*/ 167 h 359"/>
                      <a:gd name="T10" fmla="*/ 216 w 216"/>
                      <a:gd name="T11" fmla="*/ 0 h 359"/>
                      <a:gd name="T12" fmla="*/ 0 w 216"/>
                      <a:gd name="T13" fmla="*/ 0 h 359"/>
                    </a:gdLst>
                    <a:ahLst/>
                    <a:cxnLst>
                      <a:cxn ang="0">
                        <a:pos x="T0" y="T1"/>
                      </a:cxn>
                      <a:cxn ang="0">
                        <a:pos x="T2" y="T3"/>
                      </a:cxn>
                      <a:cxn ang="0">
                        <a:pos x="T4" y="T5"/>
                      </a:cxn>
                      <a:cxn ang="0">
                        <a:pos x="T6" y="T7"/>
                      </a:cxn>
                      <a:cxn ang="0">
                        <a:pos x="T8" y="T9"/>
                      </a:cxn>
                      <a:cxn ang="0">
                        <a:pos x="T10" y="T11"/>
                      </a:cxn>
                      <a:cxn ang="0">
                        <a:pos x="T12" y="T13"/>
                      </a:cxn>
                    </a:cxnLst>
                    <a:rect l="0" t="0" r="r" b="b"/>
                    <a:pathLst>
                      <a:path w="216" h="359">
                        <a:moveTo>
                          <a:pt x="0" y="0"/>
                        </a:moveTo>
                        <a:lnTo>
                          <a:pt x="0" y="167"/>
                        </a:lnTo>
                        <a:lnTo>
                          <a:pt x="0" y="359"/>
                        </a:lnTo>
                        <a:lnTo>
                          <a:pt x="216" y="359"/>
                        </a:lnTo>
                        <a:lnTo>
                          <a:pt x="216" y="167"/>
                        </a:lnTo>
                        <a:lnTo>
                          <a:pt x="216" y="0"/>
                        </a:lnTo>
                        <a:lnTo>
                          <a:pt x="0" y="0"/>
                        </a:lnTo>
                        <a:close/>
                      </a:path>
                    </a:pathLst>
                  </a:custGeom>
                  <a:solidFill>
                    <a:srgbClr val="E84C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206" name="组合 20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A14B792-3823-6045-8206-E484C7EB7419}"/>
                    </a:ext>
                  </a:extLst>
                </p:cNvPr>
                <p:cNvGrpSpPr>
                  <a:grpSpLocks noChangeAspect="1"/>
                </p:cNvGrpSpPr>
                <p:nvPr/>
              </p:nvGrpSpPr>
              <p:grpSpPr>
                <a:xfrm>
                  <a:off x="3925427" y="1481559"/>
                  <a:ext cx="1024242" cy="1237580"/>
                  <a:chOff x="4087472" y="1002121"/>
                  <a:chExt cx="4017056" cy="4853758"/>
                </a:xfrm>
              </p:grpSpPr>
              <p:sp>
                <p:nvSpPr>
                  <p:cNvPr id="207" name="îṣḷîḓê">
                    <a:extLst>
                      <a:ext uri="{FF2B5EF4-FFF2-40B4-BE49-F238E27FC236}">
                        <a16:creationId xmlns:a16="http://schemas.microsoft.com/office/drawing/2014/main" id="{5017D7D8-25D2-084F-A020-575E0B24ED43}"/>
                      </a:ext>
                    </a:extLst>
                  </p:cNvPr>
                  <p:cNvSpPr/>
                  <p:nvPr/>
                </p:nvSpPr>
                <p:spPr bwMode="auto">
                  <a:xfrm>
                    <a:off x="7182688" y="4282768"/>
                    <a:ext cx="876346" cy="409439"/>
                  </a:xfrm>
                  <a:custGeom>
                    <a:avLst/>
                    <a:gdLst>
                      <a:gd name="T0" fmla="*/ 0 w 176"/>
                      <a:gd name="T1" fmla="*/ 0 h 82"/>
                      <a:gd name="T2" fmla="*/ 41 w 176"/>
                      <a:gd name="T3" fmla="*/ 19 h 82"/>
                      <a:gd name="T4" fmla="*/ 56 w 176"/>
                      <a:gd name="T5" fmla="*/ 62 h 82"/>
                      <a:gd name="T6" fmla="*/ 49 w 176"/>
                      <a:gd name="T7" fmla="*/ 77 h 82"/>
                      <a:gd name="T8" fmla="*/ 28 w 176"/>
                      <a:gd name="T9" fmla="*/ 70 h 82"/>
                      <a:gd name="T10" fmla="*/ 28 w 176"/>
                      <a:gd name="T11" fmla="*/ 45 h 82"/>
                      <a:gd name="T12" fmla="*/ 37 w 176"/>
                      <a:gd name="T13" fmla="*/ 29 h 82"/>
                      <a:gd name="T14" fmla="*/ 67 w 176"/>
                      <a:gd name="T15" fmla="*/ 17 h 82"/>
                      <a:gd name="T16" fmla="*/ 100 w 176"/>
                      <a:gd name="T17" fmla="*/ 23 h 82"/>
                      <a:gd name="T18" fmla="*/ 131 w 176"/>
                      <a:gd name="T19" fmla="*/ 35 h 82"/>
                      <a:gd name="T20" fmla="*/ 176 w 176"/>
                      <a:gd name="T21" fmla="*/ 2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82">
                        <a:moveTo>
                          <a:pt x="0" y="0"/>
                        </a:moveTo>
                        <a:cubicBezTo>
                          <a:pt x="16" y="0"/>
                          <a:pt x="31" y="7"/>
                          <a:pt x="41" y="19"/>
                        </a:cubicBezTo>
                        <a:cubicBezTo>
                          <a:pt x="52" y="31"/>
                          <a:pt x="57" y="47"/>
                          <a:pt x="56" y="62"/>
                        </a:cubicBezTo>
                        <a:cubicBezTo>
                          <a:pt x="55" y="68"/>
                          <a:pt x="53" y="74"/>
                          <a:pt x="49" y="77"/>
                        </a:cubicBezTo>
                        <a:cubicBezTo>
                          <a:pt x="42" y="82"/>
                          <a:pt x="32" y="77"/>
                          <a:pt x="28" y="70"/>
                        </a:cubicBezTo>
                        <a:cubicBezTo>
                          <a:pt x="24" y="62"/>
                          <a:pt x="25" y="53"/>
                          <a:pt x="28" y="45"/>
                        </a:cubicBezTo>
                        <a:cubicBezTo>
                          <a:pt x="30" y="39"/>
                          <a:pt x="33" y="34"/>
                          <a:pt x="37" y="29"/>
                        </a:cubicBezTo>
                        <a:cubicBezTo>
                          <a:pt x="45" y="21"/>
                          <a:pt x="56" y="17"/>
                          <a:pt x="67" y="17"/>
                        </a:cubicBezTo>
                        <a:cubicBezTo>
                          <a:pt x="79" y="16"/>
                          <a:pt x="90" y="19"/>
                          <a:pt x="100" y="23"/>
                        </a:cubicBezTo>
                        <a:cubicBezTo>
                          <a:pt x="110" y="27"/>
                          <a:pt x="120" y="33"/>
                          <a:pt x="131" y="35"/>
                        </a:cubicBezTo>
                        <a:cubicBezTo>
                          <a:pt x="147" y="38"/>
                          <a:pt x="164" y="33"/>
                          <a:pt x="176" y="22"/>
                        </a:cubicBezTo>
                      </a:path>
                    </a:pathLst>
                  </a:custGeom>
                  <a:noFill/>
                  <a:ln>
                    <a:solidFill>
                      <a:schemeClr val="bg1">
                        <a:lumMod val="85000"/>
                      </a:schemeClr>
                    </a:solidFill>
                    <a:prstDash val="dash"/>
                  </a:ln>
                </p:spPr>
                <p:txBody>
                  <a:bodyPr anchor="ctr"/>
                  <a:lstStyle/>
                  <a:p>
                    <a:pPr algn="ctr"/>
                    <a:endParaRPr/>
                  </a:p>
                </p:txBody>
              </p:sp>
              <p:sp>
                <p:nvSpPr>
                  <p:cNvPr id="208" name="iŝḻíḋe">
                    <a:extLst>
                      <a:ext uri="{FF2B5EF4-FFF2-40B4-BE49-F238E27FC236}">
                        <a16:creationId xmlns:a16="http://schemas.microsoft.com/office/drawing/2014/main" id="{1E51A7FF-653C-4448-9FCA-DC793DBD5B43}"/>
                      </a:ext>
                    </a:extLst>
                  </p:cNvPr>
                  <p:cNvSpPr/>
                  <p:nvPr/>
                </p:nvSpPr>
                <p:spPr bwMode="auto">
                  <a:xfrm>
                    <a:off x="8025512" y="4347415"/>
                    <a:ext cx="79016" cy="95775"/>
                  </a:xfrm>
                  <a:custGeom>
                    <a:avLst/>
                    <a:gdLst>
                      <a:gd name="T0" fmla="*/ 0 w 33"/>
                      <a:gd name="T1" fmla="*/ 0 h 40"/>
                      <a:gd name="T2" fmla="*/ 33 w 33"/>
                      <a:gd name="T3" fmla="*/ 0 h 40"/>
                      <a:gd name="T4" fmla="*/ 29 w 33"/>
                      <a:gd name="T5" fmla="*/ 40 h 40"/>
                      <a:gd name="T6" fmla="*/ 0 w 33"/>
                      <a:gd name="T7" fmla="*/ 0 h 40"/>
                    </a:gdLst>
                    <a:ahLst/>
                    <a:cxnLst>
                      <a:cxn ang="0">
                        <a:pos x="T0" y="T1"/>
                      </a:cxn>
                      <a:cxn ang="0">
                        <a:pos x="T2" y="T3"/>
                      </a:cxn>
                      <a:cxn ang="0">
                        <a:pos x="T4" y="T5"/>
                      </a:cxn>
                      <a:cxn ang="0">
                        <a:pos x="T6" y="T7"/>
                      </a:cxn>
                    </a:cxnLst>
                    <a:rect l="0" t="0" r="r" b="b"/>
                    <a:pathLst>
                      <a:path w="33" h="40">
                        <a:moveTo>
                          <a:pt x="0" y="0"/>
                        </a:moveTo>
                        <a:lnTo>
                          <a:pt x="33" y="0"/>
                        </a:lnTo>
                        <a:lnTo>
                          <a:pt x="29" y="40"/>
                        </a:lnTo>
                        <a:lnTo>
                          <a:pt x="0" y="0"/>
                        </a:lnTo>
                        <a:close/>
                      </a:path>
                    </a:pathLst>
                  </a:custGeom>
                  <a:solidFill>
                    <a:schemeClr val="bg1">
                      <a:lumMod val="85000"/>
                    </a:schemeClr>
                  </a:solidFill>
                  <a:ln>
                    <a:noFill/>
                  </a:ln>
                </p:spPr>
                <p:txBody>
                  <a:bodyPr anchor="ctr"/>
                  <a:lstStyle/>
                  <a:p>
                    <a:pPr algn="ctr"/>
                    <a:endParaRPr/>
                  </a:p>
                </p:txBody>
              </p:sp>
              <p:sp>
                <p:nvSpPr>
                  <p:cNvPr id="209" name="íSľîdè">
                    <a:extLst>
                      <a:ext uri="{FF2B5EF4-FFF2-40B4-BE49-F238E27FC236}">
                        <a16:creationId xmlns:a16="http://schemas.microsoft.com/office/drawing/2014/main" id="{857D1CD7-C934-5340-B426-3B38325D6CF8}"/>
                      </a:ext>
                    </a:extLst>
                  </p:cNvPr>
                  <p:cNvSpPr/>
                  <p:nvPr/>
                </p:nvSpPr>
                <p:spPr bwMode="auto">
                  <a:xfrm>
                    <a:off x="5796337" y="3684171"/>
                    <a:ext cx="359158" cy="433383"/>
                  </a:xfrm>
                  <a:custGeom>
                    <a:avLst/>
                    <a:gdLst>
                      <a:gd name="T0" fmla="*/ 0 w 72"/>
                      <a:gd name="T1" fmla="*/ 83 h 87"/>
                      <a:gd name="T2" fmla="*/ 36 w 72"/>
                      <a:gd name="T3" fmla="*/ 75 h 87"/>
                      <a:gd name="T4" fmla="*/ 49 w 72"/>
                      <a:gd name="T5" fmla="*/ 57 h 87"/>
                      <a:gd name="T6" fmla="*/ 57 w 72"/>
                      <a:gd name="T7" fmla="*/ 27 h 87"/>
                      <a:gd name="T8" fmla="*/ 72 w 72"/>
                      <a:gd name="T9" fmla="*/ 0 h 87"/>
                    </a:gdLst>
                    <a:ahLst/>
                    <a:cxnLst>
                      <a:cxn ang="0">
                        <a:pos x="T0" y="T1"/>
                      </a:cxn>
                      <a:cxn ang="0">
                        <a:pos x="T2" y="T3"/>
                      </a:cxn>
                      <a:cxn ang="0">
                        <a:pos x="T4" y="T5"/>
                      </a:cxn>
                      <a:cxn ang="0">
                        <a:pos x="T6" y="T7"/>
                      </a:cxn>
                      <a:cxn ang="0">
                        <a:pos x="T8" y="T9"/>
                      </a:cxn>
                    </a:cxnLst>
                    <a:rect l="0" t="0" r="r" b="b"/>
                    <a:pathLst>
                      <a:path w="72" h="87">
                        <a:moveTo>
                          <a:pt x="0" y="83"/>
                        </a:moveTo>
                        <a:cubicBezTo>
                          <a:pt x="12" y="87"/>
                          <a:pt x="26" y="83"/>
                          <a:pt x="36" y="75"/>
                        </a:cubicBezTo>
                        <a:cubicBezTo>
                          <a:pt x="41" y="70"/>
                          <a:pt x="46" y="64"/>
                          <a:pt x="49" y="57"/>
                        </a:cubicBezTo>
                        <a:cubicBezTo>
                          <a:pt x="53" y="48"/>
                          <a:pt x="54" y="37"/>
                          <a:pt x="57" y="27"/>
                        </a:cubicBezTo>
                        <a:cubicBezTo>
                          <a:pt x="59" y="17"/>
                          <a:pt x="63" y="6"/>
                          <a:pt x="72" y="0"/>
                        </a:cubicBezTo>
                      </a:path>
                    </a:pathLst>
                  </a:custGeom>
                  <a:noFill/>
                  <a:ln w="9525">
                    <a:solidFill>
                      <a:schemeClr val="bg1">
                        <a:lumMod val="85000"/>
                      </a:schemeClr>
                    </a:solidFill>
                    <a:prstDash val="dash"/>
                    <a:round/>
                    <a:headEnd/>
                    <a:tailEnd/>
                  </a:ln>
                </p:spPr>
                <p:txBody>
                  <a:bodyPr anchor="ctr"/>
                  <a:lstStyle/>
                  <a:p>
                    <a:pPr algn="ctr"/>
                    <a:endParaRPr/>
                  </a:p>
                </p:txBody>
              </p:sp>
              <p:sp>
                <p:nvSpPr>
                  <p:cNvPr id="210" name="ï$ḷíḋè">
                    <a:extLst>
                      <a:ext uri="{FF2B5EF4-FFF2-40B4-BE49-F238E27FC236}">
                        <a16:creationId xmlns:a16="http://schemas.microsoft.com/office/drawing/2014/main" id="{DF45294D-CFF8-CE4B-AF4E-DAC7211A8C36}"/>
                      </a:ext>
                    </a:extLst>
                  </p:cNvPr>
                  <p:cNvSpPr/>
                  <p:nvPr/>
                </p:nvSpPr>
                <p:spPr bwMode="auto">
                  <a:xfrm>
                    <a:off x="4448298" y="4723335"/>
                    <a:ext cx="2779884" cy="1132544"/>
                  </a:xfrm>
                  <a:custGeom>
                    <a:avLst/>
                    <a:gdLst>
                      <a:gd name="T0" fmla="*/ 552 w 557"/>
                      <a:gd name="T1" fmla="*/ 147 h 227"/>
                      <a:gd name="T2" fmla="*/ 524 w 557"/>
                      <a:gd name="T3" fmla="*/ 203 h 227"/>
                      <a:gd name="T4" fmla="*/ 460 w 557"/>
                      <a:gd name="T5" fmla="*/ 221 h 227"/>
                      <a:gd name="T6" fmla="*/ 241 w 557"/>
                      <a:gd name="T7" fmla="*/ 169 h 227"/>
                      <a:gd name="T8" fmla="*/ 206 w 557"/>
                      <a:gd name="T9" fmla="*/ 148 h 227"/>
                      <a:gd name="T10" fmla="*/ 162 w 557"/>
                      <a:gd name="T11" fmla="*/ 167 h 227"/>
                      <a:gd name="T12" fmla="*/ 126 w 557"/>
                      <a:gd name="T13" fmla="*/ 201 h 227"/>
                      <a:gd name="T14" fmla="*/ 73 w 557"/>
                      <a:gd name="T15" fmla="*/ 208 h 227"/>
                      <a:gd name="T16" fmla="*/ 10 w 557"/>
                      <a:gd name="T17" fmla="*/ 151 h 227"/>
                      <a:gd name="T18" fmla="*/ 32 w 557"/>
                      <a:gd name="T19" fmla="*/ 70 h 227"/>
                      <a:gd name="T20" fmla="*/ 139 w 557"/>
                      <a:gd name="T21" fmla="*/ 49 h 227"/>
                      <a:gd name="T22" fmla="*/ 187 w 557"/>
                      <a:gd name="T23" fmla="*/ 38 h 227"/>
                      <a:gd name="T24" fmla="*/ 214 w 557"/>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7" h="227">
                        <a:moveTo>
                          <a:pt x="552" y="147"/>
                        </a:moveTo>
                        <a:cubicBezTo>
                          <a:pt x="557" y="169"/>
                          <a:pt x="543" y="191"/>
                          <a:pt x="524" y="203"/>
                        </a:cubicBezTo>
                        <a:cubicBezTo>
                          <a:pt x="505" y="215"/>
                          <a:pt x="482" y="219"/>
                          <a:pt x="460" y="221"/>
                        </a:cubicBezTo>
                        <a:cubicBezTo>
                          <a:pt x="383" y="227"/>
                          <a:pt x="301" y="217"/>
                          <a:pt x="241" y="169"/>
                        </a:cubicBezTo>
                        <a:cubicBezTo>
                          <a:pt x="230" y="160"/>
                          <a:pt x="219" y="150"/>
                          <a:pt x="206" y="148"/>
                        </a:cubicBezTo>
                        <a:cubicBezTo>
                          <a:pt x="189" y="145"/>
                          <a:pt x="174" y="156"/>
                          <a:pt x="162" y="167"/>
                        </a:cubicBezTo>
                        <a:cubicBezTo>
                          <a:pt x="150" y="179"/>
                          <a:pt x="140" y="192"/>
                          <a:pt x="126" y="201"/>
                        </a:cubicBezTo>
                        <a:cubicBezTo>
                          <a:pt x="110" y="210"/>
                          <a:pt x="91" y="212"/>
                          <a:pt x="73" y="208"/>
                        </a:cubicBezTo>
                        <a:cubicBezTo>
                          <a:pt x="44" y="201"/>
                          <a:pt x="19" y="180"/>
                          <a:pt x="10" y="151"/>
                        </a:cubicBezTo>
                        <a:cubicBezTo>
                          <a:pt x="0" y="123"/>
                          <a:pt x="9" y="89"/>
                          <a:pt x="32" y="70"/>
                        </a:cubicBezTo>
                        <a:cubicBezTo>
                          <a:pt x="60" y="47"/>
                          <a:pt x="103" y="52"/>
                          <a:pt x="139" y="49"/>
                        </a:cubicBezTo>
                        <a:cubicBezTo>
                          <a:pt x="156" y="48"/>
                          <a:pt x="172" y="46"/>
                          <a:pt x="187" y="38"/>
                        </a:cubicBezTo>
                        <a:cubicBezTo>
                          <a:pt x="201" y="30"/>
                          <a:pt x="213" y="16"/>
                          <a:pt x="214" y="0"/>
                        </a:cubicBezTo>
                      </a:path>
                    </a:pathLst>
                  </a:custGeom>
                  <a:noFill/>
                  <a:ln>
                    <a:solidFill>
                      <a:schemeClr val="bg1">
                        <a:lumMod val="85000"/>
                      </a:schemeClr>
                    </a:solidFill>
                    <a:prstDash val="dash"/>
                  </a:ln>
                </p:spPr>
                <p:txBody>
                  <a:bodyPr anchor="ctr"/>
                  <a:lstStyle/>
                  <a:p>
                    <a:pPr algn="ctr"/>
                    <a:endParaRPr/>
                  </a:p>
                </p:txBody>
              </p:sp>
              <p:sp>
                <p:nvSpPr>
                  <p:cNvPr id="211" name="îṡḻiḍe">
                    <a:extLst>
                      <a:ext uri="{FF2B5EF4-FFF2-40B4-BE49-F238E27FC236}">
                        <a16:creationId xmlns:a16="http://schemas.microsoft.com/office/drawing/2014/main" id="{5A9A6E38-908A-634B-9AEF-4FCAD18A9C48}"/>
                      </a:ext>
                    </a:extLst>
                  </p:cNvPr>
                  <p:cNvSpPr/>
                  <p:nvPr/>
                </p:nvSpPr>
                <p:spPr bwMode="auto">
                  <a:xfrm>
                    <a:off x="6003846" y="1335926"/>
                    <a:ext cx="1649810" cy="2540754"/>
                  </a:xfrm>
                  <a:custGeom>
                    <a:avLst/>
                    <a:gdLst>
                      <a:gd name="T0" fmla="*/ 75 w 687"/>
                      <a:gd name="T1" fmla="*/ 0 h 1058"/>
                      <a:gd name="T2" fmla="*/ 0 w 687"/>
                      <a:gd name="T3" fmla="*/ 753 h 1058"/>
                      <a:gd name="T4" fmla="*/ 687 w 687"/>
                      <a:gd name="T5" fmla="*/ 1058 h 1058"/>
                      <a:gd name="T6" fmla="*/ 687 w 687"/>
                      <a:gd name="T7" fmla="*/ 354 h 1058"/>
                      <a:gd name="T8" fmla="*/ 75 w 687"/>
                      <a:gd name="T9" fmla="*/ 0 h 1058"/>
                    </a:gdLst>
                    <a:ahLst/>
                    <a:cxnLst>
                      <a:cxn ang="0">
                        <a:pos x="T0" y="T1"/>
                      </a:cxn>
                      <a:cxn ang="0">
                        <a:pos x="T2" y="T3"/>
                      </a:cxn>
                      <a:cxn ang="0">
                        <a:pos x="T4" y="T5"/>
                      </a:cxn>
                      <a:cxn ang="0">
                        <a:pos x="T6" y="T7"/>
                      </a:cxn>
                      <a:cxn ang="0">
                        <a:pos x="T8" y="T9"/>
                      </a:cxn>
                    </a:cxnLst>
                    <a:rect l="0" t="0" r="r" b="b"/>
                    <a:pathLst>
                      <a:path w="687" h="1058">
                        <a:moveTo>
                          <a:pt x="75" y="0"/>
                        </a:moveTo>
                        <a:lnTo>
                          <a:pt x="0" y="753"/>
                        </a:lnTo>
                        <a:lnTo>
                          <a:pt x="687" y="1058"/>
                        </a:lnTo>
                        <a:lnTo>
                          <a:pt x="687" y="354"/>
                        </a:lnTo>
                        <a:lnTo>
                          <a:pt x="75" y="0"/>
                        </a:lnTo>
                        <a:close/>
                      </a:path>
                    </a:pathLst>
                  </a:custGeom>
                  <a:solidFill>
                    <a:srgbClr val="7E45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2" name="iS1îḑe">
                    <a:extLst>
                      <a:ext uri="{FF2B5EF4-FFF2-40B4-BE49-F238E27FC236}">
                        <a16:creationId xmlns:a16="http://schemas.microsoft.com/office/drawing/2014/main" id="{4737D63A-A061-8147-A987-18AB85D0A3A7}"/>
                      </a:ext>
                    </a:extLst>
                  </p:cNvPr>
                  <p:cNvSpPr/>
                  <p:nvPr/>
                </p:nvSpPr>
                <p:spPr bwMode="auto">
                  <a:xfrm>
                    <a:off x="5768502" y="1311911"/>
                    <a:ext cx="449075" cy="1940387"/>
                  </a:xfrm>
                  <a:custGeom>
                    <a:avLst/>
                    <a:gdLst>
                      <a:gd name="T0" fmla="*/ 90 w 90"/>
                      <a:gd name="T1" fmla="*/ 1 h 389"/>
                      <a:gd name="T2" fmla="*/ 49 w 90"/>
                      <a:gd name="T3" fmla="*/ 365 h 389"/>
                      <a:gd name="T4" fmla="*/ 7 w 90"/>
                      <a:gd name="T5" fmla="*/ 389 h 389"/>
                      <a:gd name="T6" fmla="*/ 0 w 90"/>
                      <a:gd name="T7" fmla="*/ 55 h 389"/>
                      <a:gd name="T8" fmla="*/ 90 w 90"/>
                      <a:gd name="T9" fmla="*/ 1 h 389"/>
                    </a:gdLst>
                    <a:ahLst/>
                    <a:cxnLst>
                      <a:cxn ang="0">
                        <a:pos x="T0" y="T1"/>
                      </a:cxn>
                      <a:cxn ang="0">
                        <a:pos x="T2" y="T3"/>
                      </a:cxn>
                      <a:cxn ang="0">
                        <a:pos x="T4" y="T5"/>
                      </a:cxn>
                      <a:cxn ang="0">
                        <a:pos x="T6" y="T7"/>
                      </a:cxn>
                      <a:cxn ang="0">
                        <a:pos x="T8" y="T9"/>
                      </a:cxn>
                    </a:cxnLst>
                    <a:rect l="0" t="0" r="r" b="b"/>
                    <a:pathLst>
                      <a:path w="90" h="389">
                        <a:moveTo>
                          <a:pt x="90" y="1"/>
                        </a:moveTo>
                        <a:cubicBezTo>
                          <a:pt x="49" y="365"/>
                          <a:pt x="49" y="365"/>
                          <a:pt x="49" y="365"/>
                        </a:cubicBezTo>
                        <a:cubicBezTo>
                          <a:pt x="7" y="389"/>
                          <a:pt x="7" y="389"/>
                          <a:pt x="7" y="389"/>
                        </a:cubicBezTo>
                        <a:cubicBezTo>
                          <a:pt x="0" y="55"/>
                          <a:pt x="0" y="55"/>
                          <a:pt x="0" y="55"/>
                        </a:cubicBezTo>
                        <a:cubicBezTo>
                          <a:pt x="0" y="34"/>
                          <a:pt x="66" y="0"/>
                          <a:pt x="90" y="1"/>
                        </a:cubicBezTo>
                        <a:close/>
                      </a:path>
                    </a:pathLst>
                  </a:custGeom>
                  <a:solidFill>
                    <a:srgbClr val="571BA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3" name="iṧlîḋê">
                    <a:extLst>
                      <a:ext uri="{FF2B5EF4-FFF2-40B4-BE49-F238E27FC236}">
                        <a16:creationId xmlns:a16="http://schemas.microsoft.com/office/drawing/2014/main" id="{8D04A3EF-B77D-6745-A088-759661B726C6}"/>
                      </a:ext>
                    </a:extLst>
                  </p:cNvPr>
                  <p:cNvSpPr/>
                  <p:nvPr/>
                </p:nvSpPr>
                <p:spPr bwMode="auto">
                  <a:xfrm>
                    <a:off x="6183955" y="1316714"/>
                    <a:ext cx="1503320" cy="869332"/>
                  </a:xfrm>
                  <a:custGeom>
                    <a:avLst/>
                    <a:gdLst>
                      <a:gd name="T0" fmla="*/ 626 w 626"/>
                      <a:gd name="T1" fmla="*/ 353 h 362"/>
                      <a:gd name="T2" fmla="*/ 612 w 626"/>
                      <a:gd name="T3" fmla="*/ 362 h 362"/>
                      <a:gd name="T4" fmla="*/ 0 w 626"/>
                      <a:gd name="T5" fmla="*/ 8 h 362"/>
                      <a:gd name="T6" fmla="*/ 14 w 626"/>
                      <a:gd name="T7" fmla="*/ 0 h 362"/>
                      <a:gd name="T8" fmla="*/ 626 w 626"/>
                      <a:gd name="T9" fmla="*/ 353 h 362"/>
                    </a:gdLst>
                    <a:ahLst/>
                    <a:cxnLst>
                      <a:cxn ang="0">
                        <a:pos x="T0" y="T1"/>
                      </a:cxn>
                      <a:cxn ang="0">
                        <a:pos x="T2" y="T3"/>
                      </a:cxn>
                      <a:cxn ang="0">
                        <a:pos x="T4" y="T5"/>
                      </a:cxn>
                      <a:cxn ang="0">
                        <a:pos x="T6" y="T7"/>
                      </a:cxn>
                      <a:cxn ang="0">
                        <a:pos x="T8" y="T9"/>
                      </a:cxn>
                    </a:cxnLst>
                    <a:rect l="0" t="0" r="r" b="b"/>
                    <a:pathLst>
                      <a:path w="626" h="362">
                        <a:moveTo>
                          <a:pt x="626" y="353"/>
                        </a:moveTo>
                        <a:lnTo>
                          <a:pt x="612" y="362"/>
                        </a:lnTo>
                        <a:lnTo>
                          <a:pt x="0" y="8"/>
                        </a:lnTo>
                        <a:lnTo>
                          <a:pt x="14" y="0"/>
                        </a:lnTo>
                        <a:lnTo>
                          <a:pt x="626" y="353"/>
                        </a:lnTo>
                        <a:close/>
                      </a:path>
                    </a:pathLst>
                  </a:custGeom>
                  <a:solidFill>
                    <a:srgbClr val="BB78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4" name="íşľíḓè">
                    <a:extLst>
                      <a:ext uri="{FF2B5EF4-FFF2-40B4-BE49-F238E27FC236}">
                        <a16:creationId xmlns:a16="http://schemas.microsoft.com/office/drawing/2014/main" id="{8C20426B-7FED-0841-A4FA-F383C39A306C}"/>
                      </a:ext>
                    </a:extLst>
                  </p:cNvPr>
                  <p:cNvSpPr/>
                  <p:nvPr/>
                </p:nvSpPr>
                <p:spPr bwMode="auto">
                  <a:xfrm>
                    <a:off x="7653654" y="2164432"/>
                    <a:ext cx="33621" cy="1712248"/>
                  </a:xfrm>
                  <a:custGeom>
                    <a:avLst/>
                    <a:gdLst>
                      <a:gd name="T0" fmla="*/ 14 w 14"/>
                      <a:gd name="T1" fmla="*/ 705 h 713"/>
                      <a:gd name="T2" fmla="*/ 0 w 14"/>
                      <a:gd name="T3" fmla="*/ 713 h 713"/>
                      <a:gd name="T4" fmla="*/ 0 w 14"/>
                      <a:gd name="T5" fmla="*/ 9 h 713"/>
                      <a:gd name="T6" fmla="*/ 14 w 14"/>
                      <a:gd name="T7" fmla="*/ 0 h 713"/>
                      <a:gd name="T8" fmla="*/ 14 w 14"/>
                      <a:gd name="T9" fmla="*/ 705 h 713"/>
                    </a:gdLst>
                    <a:ahLst/>
                    <a:cxnLst>
                      <a:cxn ang="0">
                        <a:pos x="T0" y="T1"/>
                      </a:cxn>
                      <a:cxn ang="0">
                        <a:pos x="T2" y="T3"/>
                      </a:cxn>
                      <a:cxn ang="0">
                        <a:pos x="T4" y="T5"/>
                      </a:cxn>
                      <a:cxn ang="0">
                        <a:pos x="T6" y="T7"/>
                      </a:cxn>
                      <a:cxn ang="0">
                        <a:pos x="T8" y="T9"/>
                      </a:cxn>
                    </a:cxnLst>
                    <a:rect l="0" t="0" r="r" b="b"/>
                    <a:pathLst>
                      <a:path w="14" h="713">
                        <a:moveTo>
                          <a:pt x="14" y="705"/>
                        </a:moveTo>
                        <a:lnTo>
                          <a:pt x="0" y="713"/>
                        </a:lnTo>
                        <a:lnTo>
                          <a:pt x="0" y="9"/>
                        </a:lnTo>
                        <a:lnTo>
                          <a:pt x="14" y="0"/>
                        </a:lnTo>
                        <a:lnTo>
                          <a:pt x="14" y="705"/>
                        </a:lnTo>
                        <a:close/>
                      </a:path>
                    </a:pathLst>
                  </a:custGeom>
                  <a:solidFill>
                    <a:srgbClr val="BB78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5" name="îṧlîďè">
                    <a:extLst>
                      <a:ext uri="{FF2B5EF4-FFF2-40B4-BE49-F238E27FC236}">
                        <a16:creationId xmlns:a16="http://schemas.microsoft.com/office/drawing/2014/main" id="{9AFA12ED-332C-FA41-B155-50CC252BE4FC}"/>
                      </a:ext>
                    </a:extLst>
                  </p:cNvPr>
                  <p:cNvSpPr/>
                  <p:nvPr/>
                </p:nvSpPr>
                <p:spPr bwMode="auto">
                  <a:xfrm>
                    <a:off x="7243004" y="2186046"/>
                    <a:ext cx="365023" cy="1904366"/>
                  </a:xfrm>
                  <a:custGeom>
                    <a:avLst/>
                    <a:gdLst>
                      <a:gd name="T0" fmla="*/ 152 w 152"/>
                      <a:gd name="T1" fmla="*/ 704 h 793"/>
                      <a:gd name="T2" fmla="*/ 2 w 152"/>
                      <a:gd name="T3" fmla="*/ 793 h 793"/>
                      <a:gd name="T4" fmla="*/ 0 w 152"/>
                      <a:gd name="T5" fmla="*/ 89 h 793"/>
                      <a:gd name="T6" fmla="*/ 152 w 152"/>
                      <a:gd name="T7" fmla="*/ 0 h 793"/>
                      <a:gd name="T8" fmla="*/ 152 w 152"/>
                      <a:gd name="T9" fmla="*/ 704 h 793"/>
                    </a:gdLst>
                    <a:ahLst/>
                    <a:cxnLst>
                      <a:cxn ang="0">
                        <a:pos x="T0" y="T1"/>
                      </a:cxn>
                      <a:cxn ang="0">
                        <a:pos x="T2" y="T3"/>
                      </a:cxn>
                      <a:cxn ang="0">
                        <a:pos x="T4" y="T5"/>
                      </a:cxn>
                      <a:cxn ang="0">
                        <a:pos x="T6" y="T7"/>
                      </a:cxn>
                      <a:cxn ang="0">
                        <a:pos x="T8" y="T9"/>
                      </a:cxn>
                    </a:cxnLst>
                    <a:rect l="0" t="0" r="r" b="b"/>
                    <a:pathLst>
                      <a:path w="152" h="793">
                        <a:moveTo>
                          <a:pt x="152" y="704"/>
                        </a:moveTo>
                        <a:lnTo>
                          <a:pt x="2" y="793"/>
                        </a:lnTo>
                        <a:lnTo>
                          <a:pt x="0" y="89"/>
                        </a:lnTo>
                        <a:lnTo>
                          <a:pt x="152" y="0"/>
                        </a:lnTo>
                        <a:lnTo>
                          <a:pt x="152" y="704"/>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6" name="ïśľíďè">
                    <a:extLst>
                      <a:ext uri="{FF2B5EF4-FFF2-40B4-BE49-F238E27FC236}">
                        <a16:creationId xmlns:a16="http://schemas.microsoft.com/office/drawing/2014/main" id="{8CD97D0F-C4B8-044A-B54F-A6AD8740445D}"/>
                      </a:ext>
                    </a:extLst>
                  </p:cNvPr>
                  <p:cNvSpPr/>
                  <p:nvPr/>
                </p:nvSpPr>
                <p:spPr bwMode="auto">
                  <a:xfrm>
                    <a:off x="5768502" y="1302305"/>
                    <a:ext cx="449075" cy="283373"/>
                  </a:xfrm>
                  <a:custGeom>
                    <a:avLst/>
                    <a:gdLst>
                      <a:gd name="T0" fmla="*/ 7 w 90"/>
                      <a:gd name="T1" fmla="*/ 52 h 57"/>
                      <a:gd name="T2" fmla="*/ 90 w 90"/>
                      <a:gd name="T3" fmla="*/ 9 h 57"/>
                      <a:gd name="T4" fmla="*/ 90 w 90"/>
                      <a:gd name="T5" fmla="*/ 3 h 57"/>
                      <a:gd name="T6" fmla="*/ 0 w 90"/>
                      <a:gd name="T7" fmla="*/ 57 h 57"/>
                      <a:gd name="T8" fmla="*/ 7 w 90"/>
                      <a:gd name="T9" fmla="*/ 52 h 57"/>
                    </a:gdLst>
                    <a:ahLst/>
                    <a:cxnLst>
                      <a:cxn ang="0">
                        <a:pos x="T0" y="T1"/>
                      </a:cxn>
                      <a:cxn ang="0">
                        <a:pos x="T2" y="T3"/>
                      </a:cxn>
                      <a:cxn ang="0">
                        <a:pos x="T4" y="T5"/>
                      </a:cxn>
                      <a:cxn ang="0">
                        <a:pos x="T6" y="T7"/>
                      </a:cxn>
                      <a:cxn ang="0">
                        <a:pos x="T8" y="T9"/>
                      </a:cxn>
                    </a:cxnLst>
                    <a:rect l="0" t="0" r="r" b="b"/>
                    <a:pathLst>
                      <a:path w="90" h="57">
                        <a:moveTo>
                          <a:pt x="7" y="52"/>
                        </a:moveTo>
                        <a:cubicBezTo>
                          <a:pt x="19" y="33"/>
                          <a:pt x="72" y="7"/>
                          <a:pt x="90" y="9"/>
                        </a:cubicBezTo>
                        <a:cubicBezTo>
                          <a:pt x="90" y="3"/>
                          <a:pt x="90" y="3"/>
                          <a:pt x="90" y="3"/>
                        </a:cubicBezTo>
                        <a:cubicBezTo>
                          <a:pt x="62" y="0"/>
                          <a:pt x="0" y="38"/>
                          <a:pt x="0" y="57"/>
                        </a:cubicBezTo>
                        <a:lnTo>
                          <a:pt x="7" y="52"/>
                        </a:lnTo>
                        <a:close/>
                      </a:path>
                    </a:pathLst>
                  </a:custGeom>
                  <a:solidFill>
                    <a:srgbClr val="BB78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7" name="ï$ľïde">
                    <a:extLst>
                      <a:ext uri="{FF2B5EF4-FFF2-40B4-BE49-F238E27FC236}">
                        <a16:creationId xmlns:a16="http://schemas.microsoft.com/office/drawing/2014/main" id="{71F556AE-CA45-A048-A8CC-4A97C27B71AB}"/>
                      </a:ext>
                    </a:extLst>
                  </p:cNvPr>
                  <p:cNvSpPr/>
                  <p:nvPr/>
                </p:nvSpPr>
                <p:spPr bwMode="auto">
                  <a:xfrm>
                    <a:off x="5828538" y="1381553"/>
                    <a:ext cx="1779489" cy="1027829"/>
                  </a:xfrm>
                  <a:custGeom>
                    <a:avLst/>
                    <a:gdLst>
                      <a:gd name="T0" fmla="*/ 0 w 356"/>
                      <a:gd name="T1" fmla="*/ 44 h 206"/>
                      <a:gd name="T2" fmla="*/ 78 w 356"/>
                      <a:gd name="T3" fmla="*/ 1 h 206"/>
                      <a:gd name="T4" fmla="*/ 356 w 356"/>
                      <a:gd name="T5" fmla="*/ 161 h 206"/>
                      <a:gd name="T6" fmla="*/ 280 w 356"/>
                      <a:gd name="T7" fmla="*/ 206 h 206"/>
                      <a:gd name="T8" fmla="*/ 0 w 356"/>
                      <a:gd name="T9" fmla="*/ 44 h 206"/>
                    </a:gdLst>
                    <a:ahLst/>
                    <a:cxnLst>
                      <a:cxn ang="0">
                        <a:pos x="T0" y="T1"/>
                      </a:cxn>
                      <a:cxn ang="0">
                        <a:pos x="T2" y="T3"/>
                      </a:cxn>
                      <a:cxn ang="0">
                        <a:pos x="T4" y="T5"/>
                      </a:cxn>
                      <a:cxn ang="0">
                        <a:pos x="T6" y="T7"/>
                      </a:cxn>
                      <a:cxn ang="0">
                        <a:pos x="T8" y="T9"/>
                      </a:cxn>
                    </a:cxnLst>
                    <a:rect l="0" t="0" r="r" b="b"/>
                    <a:pathLst>
                      <a:path w="356" h="206">
                        <a:moveTo>
                          <a:pt x="0" y="44"/>
                        </a:moveTo>
                        <a:cubicBezTo>
                          <a:pt x="12" y="26"/>
                          <a:pt x="63" y="0"/>
                          <a:pt x="78" y="1"/>
                        </a:cubicBezTo>
                        <a:cubicBezTo>
                          <a:pt x="356" y="161"/>
                          <a:pt x="356" y="161"/>
                          <a:pt x="356" y="161"/>
                        </a:cubicBezTo>
                        <a:cubicBezTo>
                          <a:pt x="280" y="206"/>
                          <a:pt x="280" y="206"/>
                          <a:pt x="280" y="206"/>
                        </a:cubicBezTo>
                        <a:lnTo>
                          <a:pt x="0" y="44"/>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8" name="iŝľíḑè">
                    <a:extLst>
                      <a:ext uri="{FF2B5EF4-FFF2-40B4-BE49-F238E27FC236}">
                        <a16:creationId xmlns:a16="http://schemas.microsoft.com/office/drawing/2014/main" id="{F181DCFD-CBBE-FD40-BE4E-CE956F503ACD}"/>
                      </a:ext>
                    </a:extLst>
                  </p:cNvPr>
                  <p:cNvSpPr/>
                  <p:nvPr/>
                </p:nvSpPr>
                <p:spPr bwMode="auto">
                  <a:xfrm>
                    <a:off x="5768502" y="1585679"/>
                    <a:ext cx="1469699" cy="2535951"/>
                  </a:xfrm>
                  <a:custGeom>
                    <a:avLst/>
                    <a:gdLst>
                      <a:gd name="T0" fmla="*/ 0 w 612"/>
                      <a:gd name="T1" fmla="*/ 0 h 1056"/>
                      <a:gd name="T2" fmla="*/ 0 w 612"/>
                      <a:gd name="T3" fmla="*/ 705 h 1056"/>
                      <a:gd name="T4" fmla="*/ 612 w 612"/>
                      <a:gd name="T5" fmla="*/ 1056 h 1056"/>
                      <a:gd name="T6" fmla="*/ 612 w 612"/>
                      <a:gd name="T7" fmla="*/ 351 h 1056"/>
                      <a:gd name="T8" fmla="*/ 0 w 612"/>
                      <a:gd name="T9" fmla="*/ 0 h 1056"/>
                    </a:gdLst>
                    <a:ahLst/>
                    <a:cxnLst>
                      <a:cxn ang="0">
                        <a:pos x="T0" y="T1"/>
                      </a:cxn>
                      <a:cxn ang="0">
                        <a:pos x="T2" y="T3"/>
                      </a:cxn>
                      <a:cxn ang="0">
                        <a:pos x="T4" y="T5"/>
                      </a:cxn>
                      <a:cxn ang="0">
                        <a:pos x="T6" y="T7"/>
                      </a:cxn>
                      <a:cxn ang="0">
                        <a:pos x="T8" y="T9"/>
                      </a:cxn>
                    </a:cxnLst>
                    <a:rect l="0" t="0" r="r" b="b"/>
                    <a:pathLst>
                      <a:path w="612" h="1056">
                        <a:moveTo>
                          <a:pt x="0" y="0"/>
                        </a:moveTo>
                        <a:lnTo>
                          <a:pt x="0" y="705"/>
                        </a:lnTo>
                        <a:lnTo>
                          <a:pt x="612" y="1056"/>
                        </a:lnTo>
                        <a:lnTo>
                          <a:pt x="612" y="351"/>
                        </a:lnTo>
                        <a:lnTo>
                          <a:pt x="0" y="0"/>
                        </a:lnTo>
                        <a:close/>
                      </a:path>
                    </a:pathLst>
                  </a:custGeom>
                  <a:solidFill>
                    <a:srgbClr val="7E45D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9" name="iśḻïďè">
                    <a:extLst>
                      <a:ext uri="{FF2B5EF4-FFF2-40B4-BE49-F238E27FC236}">
                        <a16:creationId xmlns:a16="http://schemas.microsoft.com/office/drawing/2014/main" id="{81076C92-5146-D043-8395-E047A2D5AF67}"/>
                      </a:ext>
                    </a:extLst>
                  </p:cNvPr>
                  <p:cNvSpPr/>
                  <p:nvPr/>
                </p:nvSpPr>
                <p:spPr bwMode="auto">
                  <a:xfrm>
                    <a:off x="5768502" y="1561664"/>
                    <a:ext cx="1505722" cy="866931"/>
                  </a:xfrm>
                  <a:custGeom>
                    <a:avLst/>
                    <a:gdLst>
                      <a:gd name="T0" fmla="*/ 627 w 627"/>
                      <a:gd name="T1" fmla="*/ 353 h 361"/>
                      <a:gd name="T2" fmla="*/ 612 w 627"/>
                      <a:gd name="T3" fmla="*/ 361 h 361"/>
                      <a:gd name="T4" fmla="*/ 0 w 627"/>
                      <a:gd name="T5" fmla="*/ 10 h 361"/>
                      <a:gd name="T6" fmla="*/ 14 w 627"/>
                      <a:gd name="T7" fmla="*/ 0 h 361"/>
                      <a:gd name="T8" fmla="*/ 627 w 627"/>
                      <a:gd name="T9" fmla="*/ 353 h 361"/>
                    </a:gdLst>
                    <a:ahLst/>
                    <a:cxnLst>
                      <a:cxn ang="0">
                        <a:pos x="T0" y="T1"/>
                      </a:cxn>
                      <a:cxn ang="0">
                        <a:pos x="T2" y="T3"/>
                      </a:cxn>
                      <a:cxn ang="0">
                        <a:pos x="T4" y="T5"/>
                      </a:cxn>
                      <a:cxn ang="0">
                        <a:pos x="T6" y="T7"/>
                      </a:cxn>
                      <a:cxn ang="0">
                        <a:pos x="T8" y="T9"/>
                      </a:cxn>
                    </a:cxnLst>
                    <a:rect l="0" t="0" r="r" b="b"/>
                    <a:pathLst>
                      <a:path w="627" h="361">
                        <a:moveTo>
                          <a:pt x="627" y="353"/>
                        </a:moveTo>
                        <a:lnTo>
                          <a:pt x="612" y="361"/>
                        </a:lnTo>
                        <a:lnTo>
                          <a:pt x="0" y="10"/>
                        </a:lnTo>
                        <a:lnTo>
                          <a:pt x="14" y="0"/>
                        </a:lnTo>
                        <a:lnTo>
                          <a:pt x="627" y="353"/>
                        </a:lnTo>
                        <a:close/>
                      </a:path>
                    </a:pathLst>
                  </a:custGeom>
                  <a:solidFill>
                    <a:srgbClr val="BB78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0" name="ïṡļîḋé">
                    <a:extLst>
                      <a:ext uri="{FF2B5EF4-FFF2-40B4-BE49-F238E27FC236}">
                        <a16:creationId xmlns:a16="http://schemas.microsoft.com/office/drawing/2014/main" id="{37C19B34-A994-E942-9FE0-B6434EA89A3F}"/>
                      </a:ext>
                    </a:extLst>
                  </p:cNvPr>
                  <p:cNvSpPr/>
                  <p:nvPr/>
                </p:nvSpPr>
                <p:spPr bwMode="auto">
                  <a:xfrm>
                    <a:off x="7238201" y="2409382"/>
                    <a:ext cx="36023" cy="1712248"/>
                  </a:xfrm>
                  <a:custGeom>
                    <a:avLst/>
                    <a:gdLst>
                      <a:gd name="T0" fmla="*/ 15 w 15"/>
                      <a:gd name="T1" fmla="*/ 705 h 713"/>
                      <a:gd name="T2" fmla="*/ 0 w 15"/>
                      <a:gd name="T3" fmla="*/ 713 h 713"/>
                      <a:gd name="T4" fmla="*/ 0 w 15"/>
                      <a:gd name="T5" fmla="*/ 8 h 713"/>
                      <a:gd name="T6" fmla="*/ 15 w 15"/>
                      <a:gd name="T7" fmla="*/ 0 h 713"/>
                      <a:gd name="T8" fmla="*/ 15 w 15"/>
                      <a:gd name="T9" fmla="*/ 705 h 713"/>
                    </a:gdLst>
                    <a:ahLst/>
                    <a:cxnLst>
                      <a:cxn ang="0">
                        <a:pos x="T0" y="T1"/>
                      </a:cxn>
                      <a:cxn ang="0">
                        <a:pos x="T2" y="T3"/>
                      </a:cxn>
                      <a:cxn ang="0">
                        <a:pos x="T4" y="T5"/>
                      </a:cxn>
                      <a:cxn ang="0">
                        <a:pos x="T6" y="T7"/>
                      </a:cxn>
                      <a:cxn ang="0">
                        <a:pos x="T8" y="T9"/>
                      </a:cxn>
                    </a:cxnLst>
                    <a:rect l="0" t="0" r="r" b="b"/>
                    <a:pathLst>
                      <a:path w="15" h="713">
                        <a:moveTo>
                          <a:pt x="15" y="705"/>
                        </a:moveTo>
                        <a:lnTo>
                          <a:pt x="0" y="713"/>
                        </a:lnTo>
                        <a:lnTo>
                          <a:pt x="0" y="8"/>
                        </a:lnTo>
                        <a:lnTo>
                          <a:pt x="15" y="0"/>
                        </a:lnTo>
                        <a:lnTo>
                          <a:pt x="15" y="705"/>
                        </a:lnTo>
                        <a:close/>
                      </a:path>
                    </a:pathLst>
                  </a:custGeom>
                  <a:solidFill>
                    <a:srgbClr val="BB78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1" name="ïṣ1îďè">
                    <a:extLst>
                      <a:ext uri="{FF2B5EF4-FFF2-40B4-BE49-F238E27FC236}">
                        <a16:creationId xmlns:a16="http://schemas.microsoft.com/office/drawing/2014/main" id="{97ACCF20-8FAB-9943-BA36-809AD7B0DEBC}"/>
                      </a:ext>
                    </a:extLst>
                  </p:cNvPr>
                  <p:cNvSpPr/>
                  <p:nvPr/>
                </p:nvSpPr>
                <p:spPr bwMode="auto">
                  <a:xfrm>
                    <a:off x="5643626" y="1626503"/>
                    <a:ext cx="1455290" cy="2555163"/>
                  </a:xfrm>
                  <a:custGeom>
                    <a:avLst/>
                    <a:gdLst>
                      <a:gd name="T0" fmla="*/ 0 w 606"/>
                      <a:gd name="T1" fmla="*/ 0 h 1064"/>
                      <a:gd name="T2" fmla="*/ 0 w 606"/>
                      <a:gd name="T3" fmla="*/ 704 h 1064"/>
                      <a:gd name="T4" fmla="*/ 601 w 606"/>
                      <a:gd name="T5" fmla="*/ 1064 h 1064"/>
                      <a:gd name="T6" fmla="*/ 606 w 606"/>
                      <a:gd name="T7" fmla="*/ 351 h 1064"/>
                      <a:gd name="T8" fmla="*/ 0 w 606"/>
                      <a:gd name="T9" fmla="*/ 0 h 1064"/>
                    </a:gdLst>
                    <a:ahLst/>
                    <a:cxnLst>
                      <a:cxn ang="0">
                        <a:pos x="T0" y="T1"/>
                      </a:cxn>
                      <a:cxn ang="0">
                        <a:pos x="T2" y="T3"/>
                      </a:cxn>
                      <a:cxn ang="0">
                        <a:pos x="T4" y="T5"/>
                      </a:cxn>
                      <a:cxn ang="0">
                        <a:pos x="T6" y="T7"/>
                      </a:cxn>
                      <a:cxn ang="0">
                        <a:pos x="T8" y="T9"/>
                      </a:cxn>
                    </a:cxnLst>
                    <a:rect l="0" t="0" r="r" b="b"/>
                    <a:pathLst>
                      <a:path w="606" h="1064">
                        <a:moveTo>
                          <a:pt x="0" y="0"/>
                        </a:moveTo>
                        <a:lnTo>
                          <a:pt x="0" y="704"/>
                        </a:lnTo>
                        <a:lnTo>
                          <a:pt x="601" y="1064"/>
                        </a:lnTo>
                        <a:lnTo>
                          <a:pt x="606" y="351"/>
                        </a:lnTo>
                        <a:lnTo>
                          <a:pt x="0"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2" name="îŝḻïďe">
                    <a:extLst>
                      <a:ext uri="{FF2B5EF4-FFF2-40B4-BE49-F238E27FC236}">
                        <a16:creationId xmlns:a16="http://schemas.microsoft.com/office/drawing/2014/main" id="{CEA9A192-2B09-7744-B952-35FCFCBC14AF}"/>
                      </a:ext>
                    </a:extLst>
                  </p:cNvPr>
                  <p:cNvSpPr/>
                  <p:nvPr/>
                </p:nvSpPr>
                <p:spPr bwMode="auto">
                  <a:xfrm>
                    <a:off x="5408282" y="1600088"/>
                    <a:ext cx="268965" cy="1832322"/>
                  </a:xfrm>
                  <a:custGeom>
                    <a:avLst/>
                    <a:gdLst>
                      <a:gd name="T0" fmla="*/ 54 w 54"/>
                      <a:gd name="T1" fmla="*/ 1 h 367"/>
                      <a:gd name="T2" fmla="*/ 49 w 54"/>
                      <a:gd name="T3" fmla="*/ 343 h 367"/>
                      <a:gd name="T4" fmla="*/ 7 w 54"/>
                      <a:gd name="T5" fmla="*/ 367 h 367"/>
                      <a:gd name="T6" fmla="*/ 0 w 54"/>
                      <a:gd name="T7" fmla="*/ 32 h 367"/>
                      <a:gd name="T8" fmla="*/ 54 w 54"/>
                      <a:gd name="T9" fmla="*/ 1 h 367"/>
                    </a:gdLst>
                    <a:ahLst/>
                    <a:cxnLst>
                      <a:cxn ang="0">
                        <a:pos x="T0" y="T1"/>
                      </a:cxn>
                      <a:cxn ang="0">
                        <a:pos x="T2" y="T3"/>
                      </a:cxn>
                      <a:cxn ang="0">
                        <a:pos x="T4" y="T5"/>
                      </a:cxn>
                      <a:cxn ang="0">
                        <a:pos x="T6" y="T7"/>
                      </a:cxn>
                      <a:cxn ang="0">
                        <a:pos x="T8" y="T9"/>
                      </a:cxn>
                    </a:cxnLst>
                    <a:rect l="0" t="0" r="r" b="b"/>
                    <a:pathLst>
                      <a:path w="54" h="367">
                        <a:moveTo>
                          <a:pt x="54" y="1"/>
                        </a:moveTo>
                        <a:cubicBezTo>
                          <a:pt x="49" y="343"/>
                          <a:pt x="49" y="343"/>
                          <a:pt x="49" y="343"/>
                        </a:cubicBezTo>
                        <a:cubicBezTo>
                          <a:pt x="7" y="367"/>
                          <a:pt x="7" y="367"/>
                          <a:pt x="7" y="367"/>
                        </a:cubicBezTo>
                        <a:cubicBezTo>
                          <a:pt x="0" y="32"/>
                          <a:pt x="0" y="32"/>
                          <a:pt x="0" y="32"/>
                        </a:cubicBezTo>
                        <a:cubicBezTo>
                          <a:pt x="1" y="12"/>
                          <a:pt x="30" y="0"/>
                          <a:pt x="54" y="1"/>
                        </a:cubicBezTo>
                        <a:close/>
                      </a:path>
                    </a:pathLst>
                  </a:custGeom>
                  <a:solidFill>
                    <a:srgbClr val="A0721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3" name="íŝḻiḋe">
                    <a:extLst>
                      <a:ext uri="{FF2B5EF4-FFF2-40B4-BE49-F238E27FC236}">
                        <a16:creationId xmlns:a16="http://schemas.microsoft.com/office/drawing/2014/main" id="{87F5B5CF-EF2B-DC47-83F4-8FD55FD379EF}"/>
                      </a:ext>
                    </a:extLst>
                  </p:cNvPr>
                  <p:cNvSpPr/>
                  <p:nvPr/>
                </p:nvSpPr>
                <p:spPr bwMode="auto">
                  <a:xfrm>
                    <a:off x="5643626" y="1604890"/>
                    <a:ext cx="1488911" cy="864529"/>
                  </a:xfrm>
                  <a:custGeom>
                    <a:avLst/>
                    <a:gdLst>
                      <a:gd name="T0" fmla="*/ 620 w 620"/>
                      <a:gd name="T1" fmla="*/ 352 h 360"/>
                      <a:gd name="T2" fmla="*/ 606 w 620"/>
                      <a:gd name="T3" fmla="*/ 360 h 360"/>
                      <a:gd name="T4" fmla="*/ 0 w 620"/>
                      <a:gd name="T5" fmla="*/ 9 h 360"/>
                      <a:gd name="T6" fmla="*/ 14 w 620"/>
                      <a:gd name="T7" fmla="*/ 0 h 360"/>
                      <a:gd name="T8" fmla="*/ 620 w 620"/>
                      <a:gd name="T9" fmla="*/ 352 h 360"/>
                    </a:gdLst>
                    <a:ahLst/>
                    <a:cxnLst>
                      <a:cxn ang="0">
                        <a:pos x="T0" y="T1"/>
                      </a:cxn>
                      <a:cxn ang="0">
                        <a:pos x="T2" y="T3"/>
                      </a:cxn>
                      <a:cxn ang="0">
                        <a:pos x="T4" y="T5"/>
                      </a:cxn>
                      <a:cxn ang="0">
                        <a:pos x="T6" y="T7"/>
                      </a:cxn>
                      <a:cxn ang="0">
                        <a:pos x="T8" y="T9"/>
                      </a:cxn>
                    </a:cxnLst>
                    <a:rect l="0" t="0" r="r" b="b"/>
                    <a:pathLst>
                      <a:path w="620" h="360">
                        <a:moveTo>
                          <a:pt x="620" y="352"/>
                        </a:moveTo>
                        <a:lnTo>
                          <a:pt x="606" y="360"/>
                        </a:lnTo>
                        <a:lnTo>
                          <a:pt x="0" y="9"/>
                        </a:lnTo>
                        <a:lnTo>
                          <a:pt x="14" y="0"/>
                        </a:lnTo>
                        <a:lnTo>
                          <a:pt x="620" y="35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4" name="iślïḍé">
                    <a:extLst>
                      <a:ext uri="{FF2B5EF4-FFF2-40B4-BE49-F238E27FC236}">
                        <a16:creationId xmlns:a16="http://schemas.microsoft.com/office/drawing/2014/main" id="{1988D5BB-2D44-3C45-B537-7AF527BE94CF}"/>
                      </a:ext>
                    </a:extLst>
                  </p:cNvPr>
                  <p:cNvSpPr/>
                  <p:nvPr/>
                </p:nvSpPr>
                <p:spPr bwMode="auto">
                  <a:xfrm>
                    <a:off x="7086908" y="2450208"/>
                    <a:ext cx="45629" cy="1731460"/>
                  </a:xfrm>
                  <a:custGeom>
                    <a:avLst/>
                    <a:gdLst>
                      <a:gd name="T0" fmla="*/ 15 w 19"/>
                      <a:gd name="T1" fmla="*/ 712 h 721"/>
                      <a:gd name="T2" fmla="*/ 0 w 19"/>
                      <a:gd name="T3" fmla="*/ 721 h 721"/>
                      <a:gd name="T4" fmla="*/ 5 w 19"/>
                      <a:gd name="T5" fmla="*/ 8 h 721"/>
                      <a:gd name="T6" fmla="*/ 19 w 19"/>
                      <a:gd name="T7" fmla="*/ 0 h 721"/>
                      <a:gd name="T8" fmla="*/ 15 w 19"/>
                      <a:gd name="T9" fmla="*/ 712 h 721"/>
                    </a:gdLst>
                    <a:ahLst/>
                    <a:cxnLst>
                      <a:cxn ang="0">
                        <a:pos x="T0" y="T1"/>
                      </a:cxn>
                      <a:cxn ang="0">
                        <a:pos x="T2" y="T3"/>
                      </a:cxn>
                      <a:cxn ang="0">
                        <a:pos x="T4" y="T5"/>
                      </a:cxn>
                      <a:cxn ang="0">
                        <a:pos x="T6" y="T7"/>
                      </a:cxn>
                      <a:cxn ang="0">
                        <a:pos x="T8" y="T9"/>
                      </a:cxn>
                    </a:cxnLst>
                    <a:rect l="0" t="0" r="r" b="b"/>
                    <a:pathLst>
                      <a:path w="19" h="721">
                        <a:moveTo>
                          <a:pt x="15" y="712"/>
                        </a:moveTo>
                        <a:lnTo>
                          <a:pt x="0" y="721"/>
                        </a:lnTo>
                        <a:lnTo>
                          <a:pt x="5" y="8"/>
                        </a:lnTo>
                        <a:lnTo>
                          <a:pt x="19" y="0"/>
                        </a:lnTo>
                        <a:lnTo>
                          <a:pt x="15" y="712"/>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5" name="íšľiḑé">
                    <a:extLst>
                      <a:ext uri="{FF2B5EF4-FFF2-40B4-BE49-F238E27FC236}">
                        <a16:creationId xmlns:a16="http://schemas.microsoft.com/office/drawing/2014/main" id="{2E9E8C56-3EA5-8F4A-B921-1FC07E962D69}"/>
                      </a:ext>
                    </a:extLst>
                  </p:cNvPr>
                  <p:cNvSpPr/>
                  <p:nvPr/>
                </p:nvSpPr>
                <p:spPr bwMode="auto">
                  <a:xfrm>
                    <a:off x="6882784" y="2474222"/>
                    <a:ext cx="184914" cy="1796299"/>
                  </a:xfrm>
                  <a:custGeom>
                    <a:avLst/>
                    <a:gdLst>
                      <a:gd name="T0" fmla="*/ 77 w 77"/>
                      <a:gd name="T1" fmla="*/ 705 h 748"/>
                      <a:gd name="T2" fmla="*/ 2 w 77"/>
                      <a:gd name="T3" fmla="*/ 748 h 748"/>
                      <a:gd name="T4" fmla="*/ 0 w 77"/>
                      <a:gd name="T5" fmla="*/ 44 h 748"/>
                      <a:gd name="T6" fmla="*/ 77 w 77"/>
                      <a:gd name="T7" fmla="*/ 0 h 748"/>
                      <a:gd name="T8" fmla="*/ 77 w 77"/>
                      <a:gd name="T9" fmla="*/ 705 h 748"/>
                    </a:gdLst>
                    <a:ahLst/>
                    <a:cxnLst>
                      <a:cxn ang="0">
                        <a:pos x="T0" y="T1"/>
                      </a:cxn>
                      <a:cxn ang="0">
                        <a:pos x="T2" y="T3"/>
                      </a:cxn>
                      <a:cxn ang="0">
                        <a:pos x="T4" y="T5"/>
                      </a:cxn>
                      <a:cxn ang="0">
                        <a:pos x="T6" y="T7"/>
                      </a:cxn>
                      <a:cxn ang="0">
                        <a:pos x="T8" y="T9"/>
                      </a:cxn>
                    </a:cxnLst>
                    <a:rect l="0" t="0" r="r" b="b"/>
                    <a:pathLst>
                      <a:path w="77" h="748">
                        <a:moveTo>
                          <a:pt x="77" y="705"/>
                        </a:moveTo>
                        <a:lnTo>
                          <a:pt x="2" y="748"/>
                        </a:lnTo>
                        <a:lnTo>
                          <a:pt x="0" y="44"/>
                        </a:lnTo>
                        <a:lnTo>
                          <a:pt x="77" y="0"/>
                        </a:lnTo>
                        <a:lnTo>
                          <a:pt x="77" y="705"/>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6" name="ï$ḻïďè">
                    <a:extLst>
                      <a:ext uri="{FF2B5EF4-FFF2-40B4-BE49-F238E27FC236}">
                        <a16:creationId xmlns:a16="http://schemas.microsoft.com/office/drawing/2014/main" id="{D3E239B4-D92A-D54C-862F-212DACB257AB}"/>
                      </a:ext>
                    </a:extLst>
                  </p:cNvPr>
                  <p:cNvSpPr/>
                  <p:nvPr/>
                </p:nvSpPr>
                <p:spPr bwMode="auto">
                  <a:xfrm>
                    <a:off x="5408282" y="1590482"/>
                    <a:ext cx="268965" cy="170505"/>
                  </a:xfrm>
                  <a:custGeom>
                    <a:avLst/>
                    <a:gdLst>
                      <a:gd name="T0" fmla="*/ 7 w 54"/>
                      <a:gd name="T1" fmla="*/ 30 h 34"/>
                      <a:gd name="T2" fmla="*/ 54 w 54"/>
                      <a:gd name="T3" fmla="*/ 9 h 34"/>
                      <a:gd name="T4" fmla="*/ 54 w 54"/>
                      <a:gd name="T5" fmla="*/ 3 h 34"/>
                      <a:gd name="T6" fmla="*/ 0 w 54"/>
                      <a:gd name="T7" fmla="*/ 34 h 34"/>
                      <a:gd name="T8" fmla="*/ 7 w 54"/>
                      <a:gd name="T9" fmla="*/ 30 h 34"/>
                    </a:gdLst>
                    <a:ahLst/>
                    <a:cxnLst>
                      <a:cxn ang="0">
                        <a:pos x="T0" y="T1"/>
                      </a:cxn>
                      <a:cxn ang="0">
                        <a:pos x="T2" y="T3"/>
                      </a:cxn>
                      <a:cxn ang="0">
                        <a:pos x="T4" y="T5"/>
                      </a:cxn>
                      <a:cxn ang="0">
                        <a:pos x="T6" y="T7"/>
                      </a:cxn>
                      <a:cxn ang="0">
                        <a:pos x="T8" y="T9"/>
                      </a:cxn>
                    </a:cxnLst>
                    <a:rect l="0" t="0" r="r" b="b"/>
                    <a:pathLst>
                      <a:path w="54" h="34">
                        <a:moveTo>
                          <a:pt x="7" y="30"/>
                        </a:moveTo>
                        <a:cubicBezTo>
                          <a:pt x="19" y="10"/>
                          <a:pt x="36" y="7"/>
                          <a:pt x="54" y="9"/>
                        </a:cubicBezTo>
                        <a:cubicBezTo>
                          <a:pt x="54" y="3"/>
                          <a:pt x="54" y="3"/>
                          <a:pt x="54" y="3"/>
                        </a:cubicBezTo>
                        <a:cubicBezTo>
                          <a:pt x="26" y="0"/>
                          <a:pt x="0" y="16"/>
                          <a:pt x="0" y="34"/>
                        </a:cubicBezTo>
                        <a:lnTo>
                          <a:pt x="7" y="30"/>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7" name="iṡḻiḓê">
                    <a:extLst>
                      <a:ext uri="{FF2B5EF4-FFF2-40B4-BE49-F238E27FC236}">
                        <a16:creationId xmlns:a16="http://schemas.microsoft.com/office/drawing/2014/main" id="{5E814C04-FFC2-0A42-A3C3-2891EFC19F98}"/>
                      </a:ext>
                    </a:extLst>
                  </p:cNvPr>
                  <p:cNvSpPr/>
                  <p:nvPr/>
                </p:nvSpPr>
                <p:spPr bwMode="auto">
                  <a:xfrm>
                    <a:off x="5468318" y="1664926"/>
                    <a:ext cx="1599378" cy="924566"/>
                  </a:xfrm>
                  <a:custGeom>
                    <a:avLst/>
                    <a:gdLst>
                      <a:gd name="T0" fmla="*/ 0 w 320"/>
                      <a:gd name="T1" fmla="*/ 23 h 185"/>
                      <a:gd name="T2" fmla="*/ 42 w 320"/>
                      <a:gd name="T3" fmla="*/ 1 h 185"/>
                      <a:gd name="T4" fmla="*/ 320 w 320"/>
                      <a:gd name="T5" fmla="*/ 162 h 185"/>
                      <a:gd name="T6" fmla="*/ 280 w 320"/>
                      <a:gd name="T7" fmla="*/ 185 h 185"/>
                      <a:gd name="T8" fmla="*/ 0 w 320"/>
                      <a:gd name="T9" fmla="*/ 23 h 185"/>
                    </a:gdLst>
                    <a:ahLst/>
                    <a:cxnLst>
                      <a:cxn ang="0">
                        <a:pos x="T0" y="T1"/>
                      </a:cxn>
                      <a:cxn ang="0">
                        <a:pos x="T2" y="T3"/>
                      </a:cxn>
                      <a:cxn ang="0">
                        <a:pos x="T4" y="T5"/>
                      </a:cxn>
                      <a:cxn ang="0">
                        <a:pos x="T6" y="T7"/>
                      </a:cxn>
                      <a:cxn ang="0">
                        <a:pos x="T8" y="T9"/>
                      </a:cxn>
                    </a:cxnLst>
                    <a:rect l="0" t="0" r="r" b="b"/>
                    <a:pathLst>
                      <a:path w="320" h="185">
                        <a:moveTo>
                          <a:pt x="0" y="23"/>
                        </a:moveTo>
                        <a:cubicBezTo>
                          <a:pt x="12" y="4"/>
                          <a:pt x="27" y="0"/>
                          <a:pt x="42" y="1"/>
                        </a:cubicBezTo>
                        <a:cubicBezTo>
                          <a:pt x="320" y="162"/>
                          <a:pt x="320" y="162"/>
                          <a:pt x="320" y="162"/>
                        </a:cubicBezTo>
                        <a:cubicBezTo>
                          <a:pt x="280" y="185"/>
                          <a:pt x="280" y="185"/>
                          <a:pt x="280" y="185"/>
                        </a:cubicBezTo>
                        <a:lnTo>
                          <a:pt x="0" y="23"/>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8" name="íṡľïḍe">
                    <a:extLst>
                      <a:ext uri="{FF2B5EF4-FFF2-40B4-BE49-F238E27FC236}">
                        <a16:creationId xmlns:a16="http://schemas.microsoft.com/office/drawing/2014/main" id="{1DA91FEB-FB6F-E54D-AA56-190E638A5BED}"/>
                      </a:ext>
                    </a:extLst>
                  </p:cNvPr>
                  <p:cNvSpPr/>
                  <p:nvPr/>
                </p:nvSpPr>
                <p:spPr bwMode="auto">
                  <a:xfrm>
                    <a:off x="5408282" y="1760985"/>
                    <a:ext cx="1469699" cy="2540754"/>
                  </a:xfrm>
                  <a:custGeom>
                    <a:avLst/>
                    <a:gdLst>
                      <a:gd name="T0" fmla="*/ 0 w 612"/>
                      <a:gd name="T1" fmla="*/ 0 h 1058"/>
                      <a:gd name="T2" fmla="*/ 0 w 612"/>
                      <a:gd name="T3" fmla="*/ 706 h 1058"/>
                      <a:gd name="T4" fmla="*/ 612 w 612"/>
                      <a:gd name="T5" fmla="*/ 1058 h 1058"/>
                      <a:gd name="T6" fmla="*/ 612 w 612"/>
                      <a:gd name="T7" fmla="*/ 353 h 1058"/>
                      <a:gd name="T8" fmla="*/ 0 w 612"/>
                      <a:gd name="T9" fmla="*/ 0 h 1058"/>
                    </a:gdLst>
                    <a:ahLst/>
                    <a:cxnLst>
                      <a:cxn ang="0">
                        <a:pos x="T0" y="T1"/>
                      </a:cxn>
                      <a:cxn ang="0">
                        <a:pos x="T2" y="T3"/>
                      </a:cxn>
                      <a:cxn ang="0">
                        <a:pos x="T4" y="T5"/>
                      </a:cxn>
                      <a:cxn ang="0">
                        <a:pos x="T6" y="T7"/>
                      </a:cxn>
                      <a:cxn ang="0">
                        <a:pos x="T8" y="T9"/>
                      </a:cxn>
                    </a:cxnLst>
                    <a:rect l="0" t="0" r="r" b="b"/>
                    <a:pathLst>
                      <a:path w="612" h="1058">
                        <a:moveTo>
                          <a:pt x="0" y="0"/>
                        </a:moveTo>
                        <a:lnTo>
                          <a:pt x="0" y="706"/>
                        </a:lnTo>
                        <a:lnTo>
                          <a:pt x="612" y="1058"/>
                        </a:lnTo>
                        <a:lnTo>
                          <a:pt x="612" y="353"/>
                        </a:lnTo>
                        <a:lnTo>
                          <a:pt x="0"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9" name="íš1íḑê">
                    <a:extLst>
                      <a:ext uri="{FF2B5EF4-FFF2-40B4-BE49-F238E27FC236}">
                        <a16:creationId xmlns:a16="http://schemas.microsoft.com/office/drawing/2014/main" id="{F6E3E07A-BA5F-A04A-9099-0CD4EF98F665}"/>
                      </a:ext>
                    </a:extLst>
                  </p:cNvPr>
                  <p:cNvSpPr/>
                  <p:nvPr/>
                </p:nvSpPr>
                <p:spPr bwMode="auto">
                  <a:xfrm>
                    <a:off x="5408282" y="1741773"/>
                    <a:ext cx="1505722" cy="866931"/>
                  </a:xfrm>
                  <a:custGeom>
                    <a:avLst/>
                    <a:gdLst>
                      <a:gd name="T0" fmla="*/ 627 w 627"/>
                      <a:gd name="T1" fmla="*/ 353 h 361"/>
                      <a:gd name="T2" fmla="*/ 612 w 627"/>
                      <a:gd name="T3" fmla="*/ 361 h 361"/>
                      <a:gd name="T4" fmla="*/ 0 w 627"/>
                      <a:gd name="T5" fmla="*/ 8 h 361"/>
                      <a:gd name="T6" fmla="*/ 14 w 627"/>
                      <a:gd name="T7" fmla="*/ 0 h 361"/>
                      <a:gd name="T8" fmla="*/ 627 w 627"/>
                      <a:gd name="T9" fmla="*/ 353 h 361"/>
                    </a:gdLst>
                    <a:ahLst/>
                    <a:cxnLst>
                      <a:cxn ang="0">
                        <a:pos x="T0" y="T1"/>
                      </a:cxn>
                      <a:cxn ang="0">
                        <a:pos x="T2" y="T3"/>
                      </a:cxn>
                      <a:cxn ang="0">
                        <a:pos x="T4" y="T5"/>
                      </a:cxn>
                      <a:cxn ang="0">
                        <a:pos x="T6" y="T7"/>
                      </a:cxn>
                      <a:cxn ang="0">
                        <a:pos x="T8" y="T9"/>
                      </a:cxn>
                    </a:cxnLst>
                    <a:rect l="0" t="0" r="r" b="b"/>
                    <a:pathLst>
                      <a:path w="627" h="361">
                        <a:moveTo>
                          <a:pt x="627" y="353"/>
                        </a:moveTo>
                        <a:lnTo>
                          <a:pt x="612" y="361"/>
                        </a:lnTo>
                        <a:lnTo>
                          <a:pt x="0" y="8"/>
                        </a:lnTo>
                        <a:lnTo>
                          <a:pt x="14" y="0"/>
                        </a:lnTo>
                        <a:lnTo>
                          <a:pt x="627" y="35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0" name="íSlîḋe">
                    <a:extLst>
                      <a:ext uri="{FF2B5EF4-FFF2-40B4-BE49-F238E27FC236}">
                        <a16:creationId xmlns:a16="http://schemas.microsoft.com/office/drawing/2014/main" id="{2EA7C7E7-88D3-704E-B68F-2217F5D6140C}"/>
                      </a:ext>
                    </a:extLst>
                  </p:cNvPr>
                  <p:cNvSpPr/>
                  <p:nvPr/>
                </p:nvSpPr>
                <p:spPr bwMode="auto">
                  <a:xfrm>
                    <a:off x="6877981" y="2589493"/>
                    <a:ext cx="36023" cy="1712248"/>
                  </a:xfrm>
                  <a:custGeom>
                    <a:avLst/>
                    <a:gdLst>
                      <a:gd name="T0" fmla="*/ 15 w 15"/>
                      <a:gd name="T1" fmla="*/ 704 h 713"/>
                      <a:gd name="T2" fmla="*/ 0 w 15"/>
                      <a:gd name="T3" fmla="*/ 713 h 713"/>
                      <a:gd name="T4" fmla="*/ 0 w 15"/>
                      <a:gd name="T5" fmla="*/ 8 h 713"/>
                      <a:gd name="T6" fmla="*/ 15 w 15"/>
                      <a:gd name="T7" fmla="*/ 0 h 713"/>
                      <a:gd name="T8" fmla="*/ 15 w 15"/>
                      <a:gd name="T9" fmla="*/ 704 h 713"/>
                    </a:gdLst>
                    <a:ahLst/>
                    <a:cxnLst>
                      <a:cxn ang="0">
                        <a:pos x="T0" y="T1"/>
                      </a:cxn>
                      <a:cxn ang="0">
                        <a:pos x="T2" y="T3"/>
                      </a:cxn>
                      <a:cxn ang="0">
                        <a:pos x="T4" y="T5"/>
                      </a:cxn>
                      <a:cxn ang="0">
                        <a:pos x="T6" y="T7"/>
                      </a:cxn>
                      <a:cxn ang="0">
                        <a:pos x="T8" y="T9"/>
                      </a:cxn>
                    </a:cxnLst>
                    <a:rect l="0" t="0" r="r" b="b"/>
                    <a:pathLst>
                      <a:path w="15" h="713">
                        <a:moveTo>
                          <a:pt x="15" y="704"/>
                        </a:moveTo>
                        <a:lnTo>
                          <a:pt x="0" y="713"/>
                        </a:lnTo>
                        <a:lnTo>
                          <a:pt x="0" y="8"/>
                        </a:lnTo>
                        <a:lnTo>
                          <a:pt x="15" y="0"/>
                        </a:lnTo>
                        <a:lnTo>
                          <a:pt x="15" y="704"/>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1" name="ïṣlíďé">
                    <a:extLst>
                      <a:ext uri="{FF2B5EF4-FFF2-40B4-BE49-F238E27FC236}">
                        <a16:creationId xmlns:a16="http://schemas.microsoft.com/office/drawing/2014/main" id="{50C117E3-7C6D-F047-B997-D5BC9D51BC80}"/>
                      </a:ext>
                    </a:extLst>
                  </p:cNvPr>
                  <p:cNvSpPr/>
                  <p:nvPr/>
                </p:nvSpPr>
                <p:spPr bwMode="auto">
                  <a:xfrm>
                    <a:off x="7048484" y="2515046"/>
                    <a:ext cx="0" cy="1630598"/>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32" name="iŝḻídê">
                    <a:extLst>
                      <a:ext uri="{FF2B5EF4-FFF2-40B4-BE49-F238E27FC236}">
                        <a16:creationId xmlns:a16="http://schemas.microsoft.com/office/drawing/2014/main" id="{6597C83A-2E76-AA43-935A-F44B1CE10D8A}"/>
                      </a:ext>
                    </a:extLst>
                  </p:cNvPr>
                  <p:cNvSpPr/>
                  <p:nvPr/>
                </p:nvSpPr>
                <p:spPr bwMode="auto">
                  <a:xfrm>
                    <a:off x="7007660" y="3931913"/>
                    <a:ext cx="0" cy="240147"/>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33" name="iṧļíḍe">
                    <a:extLst>
                      <a:ext uri="{FF2B5EF4-FFF2-40B4-BE49-F238E27FC236}">
                        <a16:creationId xmlns:a16="http://schemas.microsoft.com/office/drawing/2014/main" id="{EE817DD8-9B35-4047-B072-DA67DFCD31E3}"/>
                      </a:ext>
                    </a:extLst>
                  </p:cNvPr>
                  <p:cNvSpPr/>
                  <p:nvPr/>
                </p:nvSpPr>
                <p:spPr bwMode="auto">
                  <a:xfrm>
                    <a:off x="7007660" y="3377175"/>
                    <a:ext cx="0" cy="329002"/>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34" name="iṥľiḑé">
                    <a:extLst>
                      <a:ext uri="{FF2B5EF4-FFF2-40B4-BE49-F238E27FC236}">
                        <a16:creationId xmlns:a16="http://schemas.microsoft.com/office/drawing/2014/main" id="{069B7E42-8F0C-7B45-B953-F6C0BBB25C27}"/>
                      </a:ext>
                    </a:extLst>
                  </p:cNvPr>
                  <p:cNvSpPr/>
                  <p:nvPr/>
                </p:nvSpPr>
                <p:spPr bwMode="auto">
                  <a:xfrm>
                    <a:off x="7007660" y="2539061"/>
                    <a:ext cx="0" cy="727646"/>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35" name="íṥḷïḍê">
                    <a:extLst>
                      <a:ext uri="{FF2B5EF4-FFF2-40B4-BE49-F238E27FC236}">
                        <a16:creationId xmlns:a16="http://schemas.microsoft.com/office/drawing/2014/main" id="{BEB53357-449E-4641-AF9F-7142F8DF6A63}"/>
                      </a:ext>
                    </a:extLst>
                  </p:cNvPr>
                  <p:cNvSpPr/>
                  <p:nvPr/>
                </p:nvSpPr>
                <p:spPr bwMode="auto">
                  <a:xfrm>
                    <a:off x="6966834" y="3182655"/>
                    <a:ext cx="0" cy="713237"/>
                  </a:xfrm>
                  <a:custGeom>
                    <a:avLst/>
                    <a:gdLst>
                      <a:gd name="T0" fmla="*/ 0 h 297"/>
                      <a:gd name="T1" fmla="*/ 139 h 297"/>
                      <a:gd name="T2" fmla="*/ 297 h 297"/>
                    </a:gdLst>
                    <a:ahLst/>
                    <a:cxnLst>
                      <a:cxn ang="0">
                        <a:pos x="0" y="T0"/>
                      </a:cxn>
                      <a:cxn ang="0">
                        <a:pos x="0" y="T1"/>
                      </a:cxn>
                      <a:cxn ang="0">
                        <a:pos x="0" y="T2"/>
                      </a:cxn>
                    </a:cxnLst>
                    <a:rect l="0" t="0" r="r" b="b"/>
                    <a:pathLst>
                      <a:path h="297">
                        <a:moveTo>
                          <a:pt x="0" y="0"/>
                        </a:moveTo>
                        <a:lnTo>
                          <a:pt x="0" y="139"/>
                        </a:lnTo>
                        <a:lnTo>
                          <a:pt x="0" y="297"/>
                        </a:lnTo>
                      </a:path>
                    </a:pathLst>
                  </a:custGeom>
                  <a:noFill/>
                  <a:ln w="6350" cap="rnd">
                    <a:solidFill>
                      <a:srgbClr val="F9F9F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6" name="iṩlïḋe">
                    <a:extLst>
                      <a:ext uri="{FF2B5EF4-FFF2-40B4-BE49-F238E27FC236}">
                        <a16:creationId xmlns:a16="http://schemas.microsoft.com/office/drawing/2014/main" id="{4DFD38FB-1460-2743-89BE-E0555C3080DA}"/>
                      </a:ext>
                    </a:extLst>
                  </p:cNvPr>
                  <p:cNvSpPr/>
                  <p:nvPr/>
                </p:nvSpPr>
                <p:spPr bwMode="auto">
                  <a:xfrm>
                    <a:off x="6966834" y="2563076"/>
                    <a:ext cx="0" cy="365023"/>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37" name="îsľîḑê">
                    <a:extLst>
                      <a:ext uri="{FF2B5EF4-FFF2-40B4-BE49-F238E27FC236}">
                        <a16:creationId xmlns:a16="http://schemas.microsoft.com/office/drawing/2014/main" id="{188D68FD-8760-854A-8E54-E3722BF9869E}"/>
                      </a:ext>
                    </a:extLst>
                  </p:cNvPr>
                  <p:cNvSpPr/>
                  <p:nvPr/>
                </p:nvSpPr>
                <p:spPr bwMode="auto">
                  <a:xfrm>
                    <a:off x="6933214" y="2584690"/>
                    <a:ext cx="0" cy="823705"/>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38" name="íşḷíḋé">
                    <a:extLst>
                      <a:ext uri="{FF2B5EF4-FFF2-40B4-BE49-F238E27FC236}">
                        <a16:creationId xmlns:a16="http://schemas.microsoft.com/office/drawing/2014/main" id="{DCB37786-4419-AD4F-9B68-0B4237B2ED35}"/>
                      </a:ext>
                    </a:extLst>
                  </p:cNvPr>
                  <p:cNvSpPr/>
                  <p:nvPr/>
                </p:nvSpPr>
                <p:spPr bwMode="auto">
                  <a:xfrm>
                    <a:off x="6933214" y="3650942"/>
                    <a:ext cx="0" cy="525922"/>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239" name="íşļiḍé">
                    <a:extLst>
                      <a:ext uri="{FF2B5EF4-FFF2-40B4-BE49-F238E27FC236}">
                        <a16:creationId xmlns:a16="http://schemas.microsoft.com/office/drawing/2014/main" id="{0D976A65-5BA0-AD4F-9B8E-78B9C8923E37}"/>
                      </a:ext>
                    </a:extLst>
                  </p:cNvPr>
                  <p:cNvSpPr/>
                  <p:nvPr/>
                </p:nvSpPr>
                <p:spPr bwMode="auto">
                  <a:xfrm>
                    <a:off x="5348244" y="1271086"/>
                    <a:ext cx="2324622" cy="1332816"/>
                  </a:xfrm>
                  <a:custGeom>
                    <a:avLst/>
                    <a:gdLst>
                      <a:gd name="T0" fmla="*/ 968 w 968"/>
                      <a:gd name="T1" fmla="*/ 349 h 555"/>
                      <a:gd name="T2" fmla="*/ 356 w 968"/>
                      <a:gd name="T3" fmla="*/ 0 h 555"/>
                      <a:gd name="T4" fmla="*/ 0 w 968"/>
                      <a:gd name="T5" fmla="*/ 206 h 555"/>
                      <a:gd name="T6" fmla="*/ 614 w 968"/>
                      <a:gd name="T7" fmla="*/ 555 h 555"/>
                      <a:gd name="T8" fmla="*/ 968 w 968"/>
                      <a:gd name="T9" fmla="*/ 349 h 555"/>
                    </a:gdLst>
                    <a:ahLst/>
                    <a:cxnLst>
                      <a:cxn ang="0">
                        <a:pos x="T0" y="T1"/>
                      </a:cxn>
                      <a:cxn ang="0">
                        <a:pos x="T2" y="T3"/>
                      </a:cxn>
                      <a:cxn ang="0">
                        <a:pos x="T4" y="T5"/>
                      </a:cxn>
                      <a:cxn ang="0">
                        <a:pos x="T6" y="T7"/>
                      </a:cxn>
                      <a:cxn ang="0">
                        <a:pos x="T8" y="T9"/>
                      </a:cxn>
                    </a:cxnLst>
                    <a:rect l="0" t="0" r="r" b="b"/>
                    <a:pathLst>
                      <a:path w="968" h="555">
                        <a:moveTo>
                          <a:pt x="968" y="349"/>
                        </a:moveTo>
                        <a:lnTo>
                          <a:pt x="356" y="0"/>
                        </a:lnTo>
                        <a:lnTo>
                          <a:pt x="0" y="206"/>
                        </a:lnTo>
                        <a:lnTo>
                          <a:pt x="614" y="555"/>
                        </a:lnTo>
                        <a:lnTo>
                          <a:pt x="968" y="349"/>
                        </a:lnTo>
                        <a:close/>
                      </a:path>
                    </a:pathLst>
                  </a:custGeom>
                  <a:solidFill>
                    <a:srgbClr val="DC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0" name="îŝḻíďè">
                    <a:extLst>
                      <a:ext uri="{FF2B5EF4-FFF2-40B4-BE49-F238E27FC236}">
                        <a16:creationId xmlns:a16="http://schemas.microsoft.com/office/drawing/2014/main" id="{8784AFCA-F981-1446-96F4-87BB48CF41CE}"/>
                      </a:ext>
                    </a:extLst>
                  </p:cNvPr>
                  <p:cNvSpPr/>
                  <p:nvPr/>
                </p:nvSpPr>
                <p:spPr bwMode="auto">
                  <a:xfrm>
                    <a:off x="6203167" y="1038144"/>
                    <a:ext cx="1560955" cy="1111881"/>
                  </a:xfrm>
                  <a:custGeom>
                    <a:avLst/>
                    <a:gdLst>
                      <a:gd name="T0" fmla="*/ 295 w 312"/>
                      <a:gd name="T1" fmla="*/ 223 h 223"/>
                      <a:gd name="T2" fmla="*/ 0 w 312"/>
                      <a:gd name="T3" fmla="*/ 49 h 223"/>
                      <a:gd name="T4" fmla="*/ 0 w 312"/>
                      <a:gd name="T5" fmla="*/ 0 h 223"/>
                      <a:gd name="T6" fmla="*/ 294 w 312"/>
                      <a:gd name="T7" fmla="*/ 161 h 223"/>
                      <a:gd name="T8" fmla="*/ 295 w 312"/>
                      <a:gd name="T9" fmla="*/ 223 h 223"/>
                    </a:gdLst>
                    <a:ahLst/>
                    <a:cxnLst>
                      <a:cxn ang="0">
                        <a:pos x="T0" y="T1"/>
                      </a:cxn>
                      <a:cxn ang="0">
                        <a:pos x="T2" y="T3"/>
                      </a:cxn>
                      <a:cxn ang="0">
                        <a:pos x="T4" y="T5"/>
                      </a:cxn>
                      <a:cxn ang="0">
                        <a:pos x="T6" y="T7"/>
                      </a:cxn>
                      <a:cxn ang="0">
                        <a:pos x="T8" y="T9"/>
                      </a:cxn>
                    </a:cxnLst>
                    <a:rect l="0" t="0" r="r" b="b"/>
                    <a:pathLst>
                      <a:path w="312" h="223">
                        <a:moveTo>
                          <a:pt x="295" y="223"/>
                        </a:moveTo>
                        <a:cubicBezTo>
                          <a:pt x="0" y="49"/>
                          <a:pt x="0" y="49"/>
                          <a:pt x="0" y="49"/>
                        </a:cubicBezTo>
                        <a:cubicBezTo>
                          <a:pt x="0" y="0"/>
                          <a:pt x="0" y="0"/>
                          <a:pt x="0" y="0"/>
                        </a:cubicBezTo>
                        <a:cubicBezTo>
                          <a:pt x="294" y="161"/>
                          <a:pt x="294" y="161"/>
                          <a:pt x="294" y="161"/>
                        </a:cubicBezTo>
                        <a:cubicBezTo>
                          <a:pt x="312" y="171"/>
                          <a:pt x="307" y="203"/>
                          <a:pt x="295" y="223"/>
                        </a:cubicBezTo>
                        <a:close/>
                      </a:path>
                    </a:pathLst>
                  </a:custGeom>
                  <a:solidFill>
                    <a:srgbClr val="A034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1" name="iśliḋé">
                    <a:extLst>
                      <a:ext uri="{FF2B5EF4-FFF2-40B4-BE49-F238E27FC236}">
                        <a16:creationId xmlns:a16="http://schemas.microsoft.com/office/drawing/2014/main" id="{783EB142-3B7A-DA4A-9F58-F538B895776A}"/>
                      </a:ext>
                    </a:extLst>
                  </p:cNvPr>
                  <p:cNvSpPr/>
                  <p:nvPr/>
                </p:nvSpPr>
                <p:spPr bwMode="auto">
                  <a:xfrm>
                    <a:off x="6822746" y="2109199"/>
                    <a:ext cx="854923" cy="535528"/>
                  </a:xfrm>
                  <a:custGeom>
                    <a:avLst/>
                    <a:gdLst>
                      <a:gd name="T0" fmla="*/ 0 w 356"/>
                      <a:gd name="T1" fmla="*/ 223 h 223"/>
                      <a:gd name="T2" fmla="*/ 0 w 356"/>
                      <a:gd name="T3" fmla="*/ 206 h 223"/>
                      <a:gd name="T4" fmla="*/ 354 w 356"/>
                      <a:gd name="T5" fmla="*/ 0 h 223"/>
                      <a:gd name="T6" fmla="*/ 356 w 356"/>
                      <a:gd name="T7" fmla="*/ 17 h 223"/>
                      <a:gd name="T8" fmla="*/ 0 w 356"/>
                      <a:gd name="T9" fmla="*/ 223 h 223"/>
                    </a:gdLst>
                    <a:ahLst/>
                    <a:cxnLst>
                      <a:cxn ang="0">
                        <a:pos x="T0" y="T1"/>
                      </a:cxn>
                      <a:cxn ang="0">
                        <a:pos x="T2" y="T3"/>
                      </a:cxn>
                      <a:cxn ang="0">
                        <a:pos x="T4" y="T5"/>
                      </a:cxn>
                      <a:cxn ang="0">
                        <a:pos x="T6" y="T7"/>
                      </a:cxn>
                      <a:cxn ang="0">
                        <a:pos x="T8" y="T9"/>
                      </a:cxn>
                    </a:cxnLst>
                    <a:rect l="0" t="0" r="r" b="b"/>
                    <a:pathLst>
                      <a:path w="356" h="223">
                        <a:moveTo>
                          <a:pt x="0" y="223"/>
                        </a:moveTo>
                        <a:lnTo>
                          <a:pt x="0" y="206"/>
                        </a:lnTo>
                        <a:lnTo>
                          <a:pt x="354" y="0"/>
                        </a:lnTo>
                        <a:lnTo>
                          <a:pt x="356" y="17"/>
                        </a:lnTo>
                        <a:lnTo>
                          <a:pt x="0" y="223"/>
                        </a:lnTo>
                        <a:close/>
                      </a:path>
                    </a:pathLst>
                  </a:custGeom>
                  <a:solidFill>
                    <a:srgbClr val="FE9F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2" name="îṡļíḓè">
                    <a:extLst>
                      <a:ext uri="{FF2B5EF4-FFF2-40B4-BE49-F238E27FC236}">
                        <a16:creationId xmlns:a16="http://schemas.microsoft.com/office/drawing/2014/main" id="{33871B35-F587-3E4E-B394-36465C631ABC}"/>
                      </a:ext>
                    </a:extLst>
                  </p:cNvPr>
                  <p:cNvSpPr/>
                  <p:nvPr/>
                </p:nvSpPr>
                <p:spPr bwMode="auto">
                  <a:xfrm>
                    <a:off x="5348244" y="1765788"/>
                    <a:ext cx="1474502" cy="878938"/>
                  </a:xfrm>
                  <a:custGeom>
                    <a:avLst/>
                    <a:gdLst>
                      <a:gd name="T0" fmla="*/ 2 w 614"/>
                      <a:gd name="T1" fmla="*/ 17 h 366"/>
                      <a:gd name="T2" fmla="*/ 0 w 614"/>
                      <a:gd name="T3" fmla="*/ 0 h 366"/>
                      <a:gd name="T4" fmla="*/ 614 w 614"/>
                      <a:gd name="T5" fmla="*/ 349 h 366"/>
                      <a:gd name="T6" fmla="*/ 614 w 614"/>
                      <a:gd name="T7" fmla="*/ 366 h 366"/>
                      <a:gd name="T8" fmla="*/ 2 w 614"/>
                      <a:gd name="T9" fmla="*/ 17 h 366"/>
                    </a:gdLst>
                    <a:ahLst/>
                    <a:cxnLst>
                      <a:cxn ang="0">
                        <a:pos x="T0" y="T1"/>
                      </a:cxn>
                      <a:cxn ang="0">
                        <a:pos x="T2" y="T3"/>
                      </a:cxn>
                      <a:cxn ang="0">
                        <a:pos x="T4" y="T5"/>
                      </a:cxn>
                      <a:cxn ang="0">
                        <a:pos x="T6" y="T7"/>
                      </a:cxn>
                      <a:cxn ang="0">
                        <a:pos x="T8" y="T9"/>
                      </a:cxn>
                    </a:cxnLst>
                    <a:rect l="0" t="0" r="r" b="b"/>
                    <a:pathLst>
                      <a:path w="614" h="366">
                        <a:moveTo>
                          <a:pt x="2" y="17"/>
                        </a:moveTo>
                        <a:lnTo>
                          <a:pt x="0" y="0"/>
                        </a:lnTo>
                        <a:lnTo>
                          <a:pt x="614" y="349"/>
                        </a:lnTo>
                        <a:lnTo>
                          <a:pt x="614" y="366"/>
                        </a:lnTo>
                        <a:lnTo>
                          <a:pt x="2" y="17"/>
                        </a:lnTo>
                        <a:close/>
                      </a:path>
                    </a:pathLst>
                  </a:custGeom>
                  <a:solidFill>
                    <a:srgbClr val="FE9F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3" name="îṩḻîďé">
                    <a:extLst>
                      <a:ext uri="{FF2B5EF4-FFF2-40B4-BE49-F238E27FC236}">
                        <a16:creationId xmlns:a16="http://schemas.microsoft.com/office/drawing/2014/main" id="{19869123-93FB-F840-A283-E2BDADA75675}"/>
                      </a:ext>
                    </a:extLst>
                  </p:cNvPr>
                  <p:cNvSpPr/>
                  <p:nvPr/>
                </p:nvSpPr>
                <p:spPr bwMode="auto">
                  <a:xfrm>
                    <a:off x="5393873" y="1530444"/>
                    <a:ext cx="1455290" cy="1032632"/>
                  </a:xfrm>
                  <a:custGeom>
                    <a:avLst/>
                    <a:gdLst>
                      <a:gd name="T0" fmla="*/ 2 w 606"/>
                      <a:gd name="T1" fmla="*/ 88 h 430"/>
                      <a:gd name="T2" fmla="*/ 0 w 606"/>
                      <a:gd name="T3" fmla="*/ 0 h 430"/>
                      <a:gd name="T4" fmla="*/ 606 w 606"/>
                      <a:gd name="T5" fmla="*/ 343 h 430"/>
                      <a:gd name="T6" fmla="*/ 606 w 606"/>
                      <a:gd name="T7" fmla="*/ 430 h 430"/>
                      <a:gd name="T8" fmla="*/ 2 w 606"/>
                      <a:gd name="T9" fmla="*/ 88 h 430"/>
                    </a:gdLst>
                    <a:ahLst/>
                    <a:cxnLst>
                      <a:cxn ang="0">
                        <a:pos x="T0" y="T1"/>
                      </a:cxn>
                      <a:cxn ang="0">
                        <a:pos x="T2" y="T3"/>
                      </a:cxn>
                      <a:cxn ang="0">
                        <a:pos x="T4" y="T5"/>
                      </a:cxn>
                      <a:cxn ang="0">
                        <a:pos x="T6" y="T7"/>
                      </a:cxn>
                      <a:cxn ang="0">
                        <a:pos x="T8" y="T9"/>
                      </a:cxn>
                    </a:cxnLst>
                    <a:rect l="0" t="0" r="r" b="b"/>
                    <a:pathLst>
                      <a:path w="606" h="430">
                        <a:moveTo>
                          <a:pt x="2" y="88"/>
                        </a:moveTo>
                        <a:lnTo>
                          <a:pt x="0" y="0"/>
                        </a:lnTo>
                        <a:lnTo>
                          <a:pt x="606" y="343"/>
                        </a:lnTo>
                        <a:lnTo>
                          <a:pt x="606" y="430"/>
                        </a:lnTo>
                        <a:lnTo>
                          <a:pt x="2" y="88"/>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4" name="ïslïḍè">
                    <a:extLst>
                      <a:ext uri="{FF2B5EF4-FFF2-40B4-BE49-F238E27FC236}">
                        <a16:creationId xmlns:a16="http://schemas.microsoft.com/office/drawing/2014/main" id="{8B1E5F97-9C17-4C46-B2DB-82DD0450D517}"/>
                      </a:ext>
                    </a:extLst>
                  </p:cNvPr>
                  <p:cNvSpPr/>
                  <p:nvPr/>
                </p:nvSpPr>
                <p:spPr bwMode="auto">
                  <a:xfrm>
                    <a:off x="7653654" y="1840234"/>
                    <a:ext cx="103264" cy="309790"/>
                  </a:xfrm>
                  <a:custGeom>
                    <a:avLst/>
                    <a:gdLst>
                      <a:gd name="T0" fmla="*/ 4 w 21"/>
                      <a:gd name="T1" fmla="*/ 8 h 62"/>
                      <a:gd name="T2" fmla="*/ 0 w 21"/>
                      <a:gd name="T3" fmla="*/ 59 h 62"/>
                      <a:gd name="T4" fmla="*/ 5 w 21"/>
                      <a:gd name="T5" fmla="*/ 62 h 62"/>
                      <a:gd name="T6" fmla="*/ 4 w 21"/>
                      <a:gd name="T7" fmla="*/ 0 h 62"/>
                      <a:gd name="T8" fmla="*/ 4 w 21"/>
                      <a:gd name="T9" fmla="*/ 8 h 62"/>
                    </a:gdLst>
                    <a:ahLst/>
                    <a:cxnLst>
                      <a:cxn ang="0">
                        <a:pos x="T0" y="T1"/>
                      </a:cxn>
                      <a:cxn ang="0">
                        <a:pos x="T2" y="T3"/>
                      </a:cxn>
                      <a:cxn ang="0">
                        <a:pos x="T4" y="T5"/>
                      </a:cxn>
                      <a:cxn ang="0">
                        <a:pos x="T6" y="T7"/>
                      </a:cxn>
                      <a:cxn ang="0">
                        <a:pos x="T8" y="T9"/>
                      </a:cxn>
                    </a:cxnLst>
                    <a:rect l="0" t="0" r="r" b="b"/>
                    <a:pathLst>
                      <a:path w="21" h="62">
                        <a:moveTo>
                          <a:pt x="4" y="8"/>
                        </a:moveTo>
                        <a:cubicBezTo>
                          <a:pt x="16" y="28"/>
                          <a:pt x="10" y="44"/>
                          <a:pt x="0" y="59"/>
                        </a:cubicBezTo>
                        <a:cubicBezTo>
                          <a:pt x="5" y="62"/>
                          <a:pt x="5" y="62"/>
                          <a:pt x="5" y="62"/>
                        </a:cubicBezTo>
                        <a:cubicBezTo>
                          <a:pt x="21" y="39"/>
                          <a:pt x="20" y="9"/>
                          <a:pt x="4" y="0"/>
                        </a:cubicBezTo>
                        <a:lnTo>
                          <a:pt x="4" y="8"/>
                        </a:lnTo>
                        <a:close/>
                      </a:path>
                    </a:pathLst>
                  </a:custGeom>
                  <a:solidFill>
                    <a:srgbClr val="FE9F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5" name="íş1îḋé">
                    <a:extLst>
                      <a:ext uri="{FF2B5EF4-FFF2-40B4-BE49-F238E27FC236}">
                        <a16:creationId xmlns:a16="http://schemas.microsoft.com/office/drawing/2014/main" id="{7595A182-6EEE-4444-9326-853D9EB0D090}"/>
                      </a:ext>
                    </a:extLst>
                  </p:cNvPr>
                  <p:cNvSpPr/>
                  <p:nvPr/>
                </p:nvSpPr>
                <p:spPr bwMode="auto">
                  <a:xfrm>
                    <a:off x="6841958" y="1881059"/>
                    <a:ext cx="835711" cy="682017"/>
                  </a:xfrm>
                  <a:custGeom>
                    <a:avLst/>
                    <a:gdLst>
                      <a:gd name="T0" fmla="*/ 157 w 167"/>
                      <a:gd name="T1" fmla="*/ 0 h 137"/>
                      <a:gd name="T2" fmla="*/ 155 w 167"/>
                      <a:gd name="T3" fmla="*/ 48 h 137"/>
                      <a:gd name="T4" fmla="*/ 1 w 167"/>
                      <a:gd name="T5" fmla="*/ 137 h 137"/>
                      <a:gd name="T6" fmla="*/ 0 w 167"/>
                      <a:gd name="T7" fmla="*/ 91 h 137"/>
                      <a:gd name="T8" fmla="*/ 157 w 167"/>
                      <a:gd name="T9" fmla="*/ 0 h 137"/>
                    </a:gdLst>
                    <a:ahLst/>
                    <a:cxnLst>
                      <a:cxn ang="0">
                        <a:pos x="T0" y="T1"/>
                      </a:cxn>
                      <a:cxn ang="0">
                        <a:pos x="T2" y="T3"/>
                      </a:cxn>
                      <a:cxn ang="0">
                        <a:pos x="T4" y="T5"/>
                      </a:cxn>
                      <a:cxn ang="0">
                        <a:pos x="T6" y="T7"/>
                      </a:cxn>
                      <a:cxn ang="0">
                        <a:pos x="T8" y="T9"/>
                      </a:cxn>
                    </a:cxnLst>
                    <a:rect l="0" t="0" r="r" b="b"/>
                    <a:pathLst>
                      <a:path w="167" h="137">
                        <a:moveTo>
                          <a:pt x="157" y="0"/>
                        </a:moveTo>
                        <a:cubicBezTo>
                          <a:pt x="167" y="20"/>
                          <a:pt x="163" y="34"/>
                          <a:pt x="155" y="48"/>
                        </a:cubicBezTo>
                        <a:cubicBezTo>
                          <a:pt x="1" y="137"/>
                          <a:pt x="1" y="137"/>
                          <a:pt x="1" y="137"/>
                        </a:cubicBezTo>
                        <a:cubicBezTo>
                          <a:pt x="0" y="91"/>
                          <a:pt x="0" y="91"/>
                          <a:pt x="0" y="91"/>
                        </a:cubicBezTo>
                        <a:lnTo>
                          <a:pt x="157"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6" name="isliḓè">
                    <a:extLst>
                      <a:ext uri="{FF2B5EF4-FFF2-40B4-BE49-F238E27FC236}">
                        <a16:creationId xmlns:a16="http://schemas.microsoft.com/office/drawing/2014/main" id="{72375C78-F78E-4046-BCD6-60D939C53886}"/>
                      </a:ext>
                    </a:extLst>
                  </p:cNvPr>
                  <p:cNvSpPr/>
                  <p:nvPr/>
                </p:nvSpPr>
                <p:spPr bwMode="auto">
                  <a:xfrm>
                    <a:off x="5348244" y="1002121"/>
                    <a:ext cx="2324622" cy="1332816"/>
                  </a:xfrm>
                  <a:custGeom>
                    <a:avLst/>
                    <a:gdLst>
                      <a:gd name="T0" fmla="*/ 968 w 968"/>
                      <a:gd name="T1" fmla="*/ 349 h 555"/>
                      <a:gd name="T2" fmla="*/ 354 w 968"/>
                      <a:gd name="T3" fmla="*/ 0 h 555"/>
                      <a:gd name="T4" fmla="*/ 0 w 968"/>
                      <a:gd name="T5" fmla="*/ 206 h 555"/>
                      <a:gd name="T6" fmla="*/ 614 w 968"/>
                      <a:gd name="T7" fmla="*/ 555 h 555"/>
                      <a:gd name="T8" fmla="*/ 968 w 968"/>
                      <a:gd name="T9" fmla="*/ 349 h 555"/>
                    </a:gdLst>
                    <a:ahLst/>
                    <a:cxnLst>
                      <a:cxn ang="0">
                        <a:pos x="T0" y="T1"/>
                      </a:cxn>
                      <a:cxn ang="0">
                        <a:pos x="T2" y="T3"/>
                      </a:cxn>
                      <a:cxn ang="0">
                        <a:pos x="T4" y="T5"/>
                      </a:cxn>
                      <a:cxn ang="0">
                        <a:pos x="T6" y="T7"/>
                      </a:cxn>
                      <a:cxn ang="0">
                        <a:pos x="T8" y="T9"/>
                      </a:cxn>
                    </a:cxnLst>
                    <a:rect l="0" t="0" r="r" b="b"/>
                    <a:pathLst>
                      <a:path w="968" h="555">
                        <a:moveTo>
                          <a:pt x="968" y="349"/>
                        </a:moveTo>
                        <a:lnTo>
                          <a:pt x="354" y="0"/>
                        </a:lnTo>
                        <a:lnTo>
                          <a:pt x="0" y="206"/>
                        </a:lnTo>
                        <a:lnTo>
                          <a:pt x="614" y="555"/>
                        </a:lnTo>
                        <a:lnTo>
                          <a:pt x="968" y="349"/>
                        </a:lnTo>
                        <a:close/>
                      </a:path>
                    </a:pathLst>
                  </a:custGeom>
                  <a:solidFill>
                    <a:srgbClr val="DC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7" name="íśļíḑê">
                    <a:extLst>
                      <a:ext uri="{FF2B5EF4-FFF2-40B4-BE49-F238E27FC236}">
                        <a16:creationId xmlns:a16="http://schemas.microsoft.com/office/drawing/2014/main" id="{62B7527F-EE89-7740-9728-85BC41EB3024}"/>
                      </a:ext>
                    </a:extLst>
                  </p:cNvPr>
                  <p:cNvSpPr/>
                  <p:nvPr/>
                </p:nvSpPr>
                <p:spPr bwMode="auto">
                  <a:xfrm>
                    <a:off x="6822746" y="1840234"/>
                    <a:ext cx="850120" cy="533126"/>
                  </a:xfrm>
                  <a:custGeom>
                    <a:avLst/>
                    <a:gdLst>
                      <a:gd name="T0" fmla="*/ 0 w 354"/>
                      <a:gd name="T1" fmla="*/ 222 h 222"/>
                      <a:gd name="T2" fmla="*/ 0 w 354"/>
                      <a:gd name="T3" fmla="*/ 206 h 222"/>
                      <a:gd name="T4" fmla="*/ 354 w 354"/>
                      <a:gd name="T5" fmla="*/ 0 h 222"/>
                      <a:gd name="T6" fmla="*/ 354 w 354"/>
                      <a:gd name="T7" fmla="*/ 17 h 222"/>
                      <a:gd name="T8" fmla="*/ 0 w 354"/>
                      <a:gd name="T9" fmla="*/ 222 h 222"/>
                    </a:gdLst>
                    <a:ahLst/>
                    <a:cxnLst>
                      <a:cxn ang="0">
                        <a:pos x="T0" y="T1"/>
                      </a:cxn>
                      <a:cxn ang="0">
                        <a:pos x="T2" y="T3"/>
                      </a:cxn>
                      <a:cxn ang="0">
                        <a:pos x="T4" y="T5"/>
                      </a:cxn>
                      <a:cxn ang="0">
                        <a:pos x="T6" y="T7"/>
                      </a:cxn>
                      <a:cxn ang="0">
                        <a:pos x="T8" y="T9"/>
                      </a:cxn>
                    </a:cxnLst>
                    <a:rect l="0" t="0" r="r" b="b"/>
                    <a:pathLst>
                      <a:path w="354" h="222">
                        <a:moveTo>
                          <a:pt x="0" y="222"/>
                        </a:moveTo>
                        <a:lnTo>
                          <a:pt x="0" y="206"/>
                        </a:lnTo>
                        <a:lnTo>
                          <a:pt x="354" y="0"/>
                        </a:lnTo>
                        <a:lnTo>
                          <a:pt x="354" y="17"/>
                        </a:lnTo>
                        <a:lnTo>
                          <a:pt x="0" y="222"/>
                        </a:lnTo>
                        <a:close/>
                      </a:path>
                    </a:pathLst>
                  </a:custGeom>
                  <a:solidFill>
                    <a:srgbClr val="FE9F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8" name="iSliḑê">
                    <a:extLst>
                      <a:ext uri="{FF2B5EF4-FFF2-40B4-BE49-F238E27FC236}">
                        <a16:creationId xmlns:a16="http://schemas.microsoft.com/office/drawing/2014/main" id="{BE81B250-5332-9847-9A35-DCB8B9DACEB1}"/>
                      </a:ext>
                    </a:extLst>
                  </p:cNvPr>
                  <p:cNvSpPr/>
                  <p:nvPr/>
                </p:nvSpPr>
                <p:spPr bwMode="auto">
                  <a:xfrm>
                    <a:off x="5348244" y="1496824"/>
                    <a:ext cx="1474502" cy="876537"/>
                  </a:xfrm>
                  <a:custGeom>
                    <a:avLst/>
                    <a:gdLst>
                      <a:gd name="T0" fmla="*/ 2 w 614"/>
                      <a:gd name="T1" fmla="*/ 16 h 365"/>
                      <a:gd name="T2" fmla="*/ 0 w 614"/>
                      <a:gd name="T3" fmla="*/ 0 h 365"/>
                      <a:gd name="T4" fmla="*/ 614 w 614"/>
                      <a:gd name="T5" fmla="*/ 349 h 365"/>
                      <a:gd name="T6" fmla="*/ 614 w 614"/>
                      <a:gd name="T7" fmla="*/ 365 h 365"/>
                      <a:gd name="T8" fmla="*/ 2 w 614"/>
                      <a:gd name="T9" fmla="*/ 16 h 365"/>
                    </a:gdLst>
                    <a:ahLst/>
                    <a:cxnLst>
                      <a:cxn ang="0">
                        <a:pos x="T0" y="T1"/>
                      </a:cxn>
                      <a:cxn ang="0">
                        <a:pos x="T2" y="T3"/>
                      </a:cxn>
                      <a:cxn ang="0">
                        <a:pos x="T4" y="T5"/>
                      </a:cxn>
                      <a:cxn ang="0">
                        <a:pos x="T6" y="T7"/>
                      </a:cxn>
                      <a:cxn ang="0">
                        <a:pos x="T8" y="T9"/>
                      </a:cxn>
                    </a:cxnLst>
                    <a:rect l="0" t="0" r="r" b="b"/>
                    <a:pathLst>
                      <a:path w="614" h="365">
                        <a:moveTo>
                          <a:pt x="2" y="16"/>
                        </a:moveTo>
                        <a:lnTo>
                          <a:pt x="0" y="0"/>
                        </a:lnTo>
                        <a:lnTo>
                          <a:pt x="614" y="349"/>
                        </a:lnTo>
                        <a:lnTo>
                          <a:pt x="614" y="365"/>
                        </a:lnTo>
                        <a:lnTo>
                          <a:pt x="2" y="16"/>
                        </a:lnTo>
                        <a:close/>
                      </a:path>
                    </a:pathLst>
                  </a:custGeom>
                  <a:solidFill>
                    <a:srgbClr val="FE9F9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9" name="îşḷíḑê">
                    <a:extLst>
                      <a:ext uri="{FF2B5EF4-FFF2-40B4-BE49-F238E27FC236}">
                        <a16:creationId xmlns:a16="http://schemas.microsoft.com/office/drawing/2014/main" id="{4183D448-0FBA-4240-953E-F92D4CB5F888}"/>
                      </a:ext>
                    </a:extLst>
                  </p:cNvPr>
                  <p:cNvSpPr/>
                  <p:nvPr/>
                </p:nvSpPr>
                <p:spPr bwMode="auto">
                  <a:xfrm>
                    <a:off x="5926999" y="3173049"/>
                    <a:ext cx="249753" cy="718040"/>
                  </a:xfrm>
                  <a:custGeom>
                    <a:avLst/>
                    <a:gdLst>
                      <a:gd name="T0" fmla="*/ 0 w 104"/>
                      <a:gd name="T1" fmla="*/ 0 h 299"/>
                      <a:gd name="T2" fmla="*/ 0 w 104"/>
                      <a:gd name="T3" fmla="*/ 239 h 299"/>
                      <a:gd name="T4" fmla="*/ 104 w 104"/>
                      <a:gd name="T5" fmla="*/ 299 h 299"/>
                      <a:gd name="T6" fmla="*/ 104 w 104"/>
                      <a:gd name="T7" fmla="*/ 58 h 299"/>
                      <a:gd name="T8" fmla="*/ 0 w 104"/>
                      <a:gd name="T9" fmla="*/ 0 h 299"/>
                    </a:gdLst>
                    <a:ahLst/>
                    <a:cxnLst>
                      <a:cxn ang="0">
                        <a:pos x="T0" y="T1"/>
                      </a:cxn>
                      <a:cxn ang="0">
                        <a:pos x="T2" y="T3"/>
                      </a:cxn>
                      <a:cxn ang="0">
                        <a:pos x="T4" y="T5"/>
                      </a:cxn>
                      <a:cxn ang="0">
                        <a:pos x="T6" y="T7"/>
                      </a:cxn>
                      <a:cxn ang="0">
                        <a:pos x="T8" y="T9"/>
                      </a:cxn>
                    </a:cxnLst>
                    <a:rect l="0" t="0" r="r" b="b"/>
                    <a:pathLst>
                      <a:path w="104" h="299">
                        <a:moveTo>
                          <a:pt x="0" y="0"/>
                        </a:moveTo>
                        <a:lnTo>
                          <a:pt x="0" y="239"/>
                        </a:lnTo>
                        <a:lnTo>
                          <a:pt x="104" y="299"/>
                        </a:lnTo>
                        <a:lnTo>
                          <a:pt x="104" y="58"/>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0" name="iSḷïḓè">
                    <a:extLst>
                      <a:ext uri="{FF2B5EF4-FFF2-40B4-BE49-F238E27FC236}">
                        <a16:creationId xmlns:a16="http://schemas.microsoft.com/office/drawing/2014/main" id="{EE880B9E-0F0B-C64E-8DDB-CCCB59B1284A}"/>
                      </a:ext>
                    </a:extLst>
                  </p:cNvPr>
                  <p:cNvSpPr/>
                  <p:nvPr/>
                </p:nvSpPr>
                <p:spPr bwMode="auto">
                  <a:xfrm>
                    <a:off x="5926999" y="3173049"/>
                    <a:ext cx="31220" cy="573952"/>
                  </a:xfrm>
                  <a:custGeom>
                    <a:avLst/>
                    <a:gdLst>
                      <a:gd name="T0" fmla="*/ 0 w 13"/>
                      <a:gd name="T1" fmla="*/ 239 h 239"/>
                      <a:gd name="T2" fmla="*/ 13 w 13"/>
                      <a:gd name="T3" fmla="*/ 231 h 239"/>
                      <a:gd name="T4" fmla="*/ 13 w 13"/>
                      <a:gd name="T5" fmla="*/ 6 h 239"/>
                      <a:gd name="T6" fmla="*/ 0 w 13"/>
                      <a:gd name="T7" fmla="*/ 0 h 239"/>
                      <a:gd name="T8" fmla="*/ 0 w 13"/>
                      <a:gd name="T9" fmla="*/ 239 h 239"/>
                    </a:gdLst>
                    <a:ahLst/>
                    <a:cxnLst>
                      <a:cxn ang="0">
                        <a:pos x="T0" y="T1"/>
                      </a:cxn>
                      <a:cxn ang="0">
                        <a:pos x="T2" y="T3"/>
                      </a:cxn>
                      <a:cxn ang="0">
                        <a:pos x="T4" y="T5"/>
                      </a:cxn>
                      <a:cxn ang="0">
                        <a:pos x="T6" y="T7"/>
                      </a:cxn>
                      <a:cxn ang="0">
                        <a:pos x="T8" y="T9"/>
                      </a:cxn>
                    </a:cxnLst>
                    <a:rect l="0" t="0" r="r" b="b"/>
                    <a:pathLst>
                      <a:path w="13" h="239">
                        <a:moveTo>
                          <a:pt x="0" y="239"/>
                        </a:moveTo>
                        <a:lnTo>
                          <a:pt x="13" y="231"/>
                        </a:lnTo>
                        <a:lnTo>
                          <a:pt x="13" y="6"/>
                        </a:lnTo>
                        <a:lnTo>
                          <a:pt x="0" y="0"/>
                        </a:lnTo>
                        <a:lnTo>
                          <a:pt x="0" y="239"/>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1" name="ís1ïḋé">
                    <a:extLst>
                      <a:ext uri="{FF2B5EF4-FFF2-40B4-BE49-F238E27FC236}">
                        <a16:creationId xmlns:a16="http://schemas.microsoft.com/office/drawing/2014/main" id="{9E4F6CA9-937C-EB47-B70A-B67308A3021F}"/>
                      </a:ext>
                    </a:extLst>
                  </p:cNvPr>
                  <p:cNvSpPr/>
                  <p:nvPr/>
                </p:nvSpPr>
                <p:spPr bwMode="auto">
                  <a:xfrm>
                    <a:off x="5926999" y="3727789"/>
                    <a:ext cx="249753" cy="163300"/>
                  </a:xfrm>
                  <a:custGeom>
                    <a:avLst/>
                    <a:gdLst>
                      <a:gd name="T0" fmla="*/ 13 w 104"/>
                      <a:gd name="T1" fmla="*/ 0 h 68"/>
                      <a:gd name="T2" fmla="*/ 104 w 104"/>
                      <a:gd name="T3" fmla="*/ 54 h 68"/>
                      <a:gd name="T4" fmla="*/ 104 w 104"/>
                      <a:gd name="T5" fmla="*/ 68 h 68"/>
                      <a:gd name="T6" fmla="*/ 0 w 104"/>
                      <a:gd name="T7" fmla="*/ 8 h 68"/>
                      <a:gd name="T8" fmla="*/ 13 w 104"/>
                      <a:gd name="T9" fmla="*/ 0 h 68"/>
                    </a:gdLst>
                    <a:ahLst/>
                    <a:cxnLst>
                      <a:cxn ang="0">
                        <a:pos x="T0" y="T1"/>
                      </a:cxn>
                      <a:cxn ang="0">
                        <a:pos x="T2" y="T3"/>
                      </a:cxn>
                      <a:cxn ang="0">
                        <a:pos x="T4" y="T5"/>
                      </a:cxn>
                      <a:cxn ang="0">
                        <a:pos x="T6" y="T7"/>
                      </a:cxn>
                      <a:cxn ang="0">
                        <a:pos x="T8" y="T9"/>
                      </a:cxn>
                    </a:cxnLst>
                    <a:rect l="0" t="0" r="r" b="b"/>
                    <a:pathLst>
                      <a:path w="104" h="68">
                        <a:moveTo>
                          <a:pt x="13" y="0"/>
                        </a:moveTo>
                        <a:lnTo>
                          <a:pt x="104" y="54"/>
                        </a:lnTo>
                        <a:lnTo>
                          <a:pt x="104" y="68"/>
                        </a:lnTo>
                        <a:lnTo>
                          <a:pt x="0" y="8"/>
                        </a:lnTo>
                        <a:lnTo>
                          <a:pt x="13"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2" name="iṩḷîḋé">
                    <a:extLst>
                      <a:ext uri="{FF2B5EF4-FFF2-40B4-BE49-F238E27FC236}">
                        <a16:creationId xmlns:a16="http://schemas.microsoft.com/office/drawing/2014/main" id="{DF51DE6D-AD36-2547-9F81-4BB4604AF0D1}"/>
                      </a:ext>
                    </a:extLst>
                  </p:cNvPr>
                  <p:cNvSpPr/>
                  <p:nvPr/>
                </p:nvSpPr>
                <p:spPr bwMode="auto">
                  <a:xfrm>
                    <a:off x="5533158" y="2759996"/>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3" name="iṥļíḓè">
                    <a:extLst>
                      <a:ext uri="{FF2B5EF4-FFF2-40B4-BE49-F238E27FC236}">
                        <a16:creationId xmlns:a16="http://schemas.microsoft.com/office/drawing/2014/main" id="{57D3ED66-3EE4-9842-B16C-9F1F15979C1A}"/>
                      </a:ext>
                    </a:extLst>
                  </p:cNvPr>
                  <p:cNvSpPr/>
                  <p:nvPr/>
                </p:nvSpPr>
                <p:spPr bwMode="auto">
                  <a:xfrm>
                    <a:off x="5533158" y="2759996"/>
                    <a:ext cx="14409" cy="259359"/>
                  </a:xfrm>
                  <a:custGeom>
                    <a:avLst/>
                    <a:gdLst>
                      <a:gd name="T0" fmla="*/ 0 w 6"/>
                      <a:gd name="T1" fmla="*/ 108 h 108"/>
                      <a:gd name="T2" fmla="*/ 6 w 6"/>
                      <a:gd name="T3" fmla="*/ 103 h 108"/>
                      <a:gd name="T4" fmla="*/ 6 w 6"/>
                      <a:gd name="T5" fmla="*/ 2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3"/>
                        </a:lnTo>
                        <a:lnTo>
                          <a:pt x="6" y="2"/>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4" name="íSľiďè">
                    <a:extLst>
                      <a:ext uri="{FF2B5EF4-FFF2-40B4-BE49-F238E27FC236}">
                        <a16:creationId xmlns:a16="http://schemas.microsoft.com/office/drawing/2014/main" id="{D00275D6-7EFD-EC4C-953C-9D7BD59FD067}"/>
                      </a:ext>
                    </a:extLst>
                  </p:cNvPr>
                  <p:cNvSpPr/>
                  <p:nvPr/>
                </p:nvSpPr>
                <p:spPr bwMode="auto">
                  <a:xfrm>
                    <a:off x="5533158" y="3007348"/>
                    <a:ext cx="115271" cy="76847"/>
                  </a:xfrm>
                  <a:custGeom>
                    <a:avLst/>
                    <a:gdLst>
                      <a:gd name="T0" fmla="*/ 6 w 48"/>
                      <a:gd name="T1" fmla="*/ 0 h 32"/>
                      <a:gd name="T2" fmla="*/ 48 w 48"/>
                      <a:gd name="T3" fmla="*/ 25 h 32"/>
                      <a:gd name="T4" fmla="*/ 48 w 48"/>
                      <a:gd name="T5" fmla="*/ 32 h 32"/>
                      <a:gd name="T6" fmla="*/ 0 w 48"/>
                      <a:gd name="T7" fmla="*/ 5 h 32"/>
                      <a:gd name="T8" fmla="*/ 6 w 48"/>
                      <a:gd name="T9" fmla="*/ 0 h 32"/>
                    </a:gdLst>
                    <a:ahLst/>
                    <a:cxnLst>
                      <a:cxn ang="0">
                        <a:pos x="T0" y="T1"/>
                      </a:cxn>
                      <a:cxn ang="0">
                        <a:pos x="T2" y="T3"/>
                      </a:cxn>
                      <a:cxn ang="0">
                        <a:pos x="T4" y="T5"/>
                      </a:cxn>
                      <a:cxn ang="0">
                        <a:pos x="T6" y="T7"/>
                      </a:cxn>
                      <a:cxn ang="0">
                        <a:pos x="T8" y="T9"/>
                      </a:cxn>
                    </a:cxnLst>
                    <a:rect l="0" t="0" r="r" b="b"/>
                    <a:pathLst>
                      <a:path w="48" h="32">
                        <a:moveTo>
                          <a:pt x="6" y="0"/>
                        </a:moveTo>
                        <a:lnTo>
                          <a:pt x="48" y="25"/>
                        </a:lnTo>
                        <a:lnTo>
                          <a:pt x="48" y="32"/>
                        </a:lnTo>
                        <a:lnTo>
                          <a:pt x="0" y="5"/>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5" name="ïšļídé">
                    <a:extLst>
                      <a:ext uri="{FF2B5EF4-FFF2-40B4-BE49-F238E27FC236}">
                        <a16:creationId xmlns:a16="http://schemas.microsoft.com/office/drawing/2014/main" id="{0E6A1408-CD18-E84E-ACCB-814B9FA069BD}"/>
                      </a:ext>
                    </a:extLst>
                  </p:cNvPr>
                  <p:cNvSpPr/>
                  <p:nvPr/>
                </p:nvSpPr>
                <p:spPr bwMode="auto">
                  <a:xfrm>
                    <a:off x="5694056" y="2839246"/>
                    <a:ext cx="108067" cy="319396"/>
                  </a:xfrm>
                  <a:custGeom>
                    <a:avLst/>
                    <a:gdLst>
                      <a:gd name="T0" fmla="*/ 0 w 45"/>
                      <a:gd name="T1" fmla="*/ 0 h 133"/>
                      <a:gd name="T2" fmla="*/ 0 w 45"/>
                      <a:gd name="T3" fmla="*/ 106 h 133"/>
                      <a:gd name="T4" fmla="*/ 45 w 45"/>
                      <a:gd name="T5" fmla="*/ 133 h 133"/>
                      <a:gd name="T6" fmla="*/ 45 w 45"/>
                      <a:gd name="T7" fmla="*/ 25 h 133"/>
                      <a:gd name="T8" fmla="*/ 0 w 45"/>
                      <a:gd name="T9" fmla="*/ 0 h 133"/>
                    </a:gdLst>
                    <a:ahLst/>
                    <a:cxnLst>
                      <a:cxn ang="0">
                        <a:pos x="T0" y="T1"/>
                      </a:cxn>
                      <a:cxn ang="0">
                        <a:pos x="T2" y="T3"/>
                      </a:cxn>
                      <a:cxn ang="0">
                        <a:pos x="T4" y="T5"/>
                      </a:cxn>
                      <a:cxn ang="0">
                        <a:pos x="T6" y="T7"/>
                      </a:cxn>
                      <a:cxn ang="0">
                        <a:pos x="T8" y="T9"/>
                      </a:cxn>
                    </a:cxnLst>
                    <a:rect l="0" t="0" r="r" b="b"/>
                    <a:pathLst>
                      <a:path w="45" h="133">
                        <a:moveTo>
                          <a:pt x="0" y="0"/>
                        </a:moveTo>
                        <a:lnTo>
                          <a:pt x="0" y="106"/>
                        </a:lnTo>
                        <a:lnTo>
                          <a:pt x="45" y="133"/>
                        </a:lnTo>
                        <a:lnTo>
                          <a:pt x="45" y="25"/>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6" name="îṣļíḓé">
                    <a:extLst>
                      <a:ext uri="{FF2B5EF4-FFF2-40B4-BE49-F238E27FC236}">
                        <a16:creationId xmlns:a16="http://schemas.microsoft.com/office/drawing/2014/main" id="{F6D138B2-05A7-EA47-BFD3-47EF0A6FDEC1}"/>
                      </a:ext>
                    </a:extLst>
                  </p:cNvPr>
                  <p:cNvSpPr/>
                  <p:nvPr/>
                </p:nvSpPr>
                <p:spPr bwMode="auto">
                  <a:xfrm>
                    <a:off x="5694056" y="2839246"/>
                    <a:ext cx="9606" cy="254556"/>
                  </a:xfrm>
                  <a:custGeom>
                    <a:avLst/>
                    <a:gdLst>
                      <a:gd name="T0" fmla="*/ 0 w 4"/>
                      <a:gd name="T1" fmla="*/ 106 h 106"/>
                      <a:gd name="T2" fmla="*/ 4 w 4"/>
                      <a:gd name="T3" fmla="*/ 104 h 106"/>
                      <a:gd name="T4" fmla="*/ 4 w 4"/>
                      <a:gd name="T5" fmla="*/ 2 h 106"/>
                      <a:gd name="T6" fmla="*/ 0 w 4"/>
                      <a:gd name="T7" fmla="*/ 0 h 106"/>
                      <a:gd name="T8" fmla="*/ 0 w 4"/>
                      <a:gd name="T9" fmla="*/ 106 h 106"/>
                    </a:gdLst>
                    <a:ahLst/>
                    <a:cxnLst>
                      <a:cxn ang="0">
                        <a:pos x="T0" y="T1"/>
                      </a:cxn>
                      <a:cxn ang="0">
                        <a:pos x="T2" y="T3"/>
                      </a:cxn>
                      <a:cxn ang="0">
                        <a:pos x="T4" y="T5"/>
                      </a:cxn>
                      <a:cxn ang="0">
                        <a:pos x="T6" y="T7"/>
                      </a:cxn>
                      <a:cxn ang="0">
                        <a:pos x="T8" y="T9"/>
                      </a:cxn>
                    </a:cxnLst>
                    <a:rect l="0" t="0" r="r" b="b"/>
                    <a:pathLst>
                      <a:path w="4" h="106">
                        <a:moveTo>
                          <a:pt x="0" y="106"/>
                        </a:moveTo>
                        <a:lnTo>
                          <a:pt x="4" y="104"/>
                        </a:lnTo>
                        <a:lnTo>
                          <a:pt x="4" y="2"/>
                        </a:lnTo>
                        <a:lnTo>
                          <a:pt x="0" y="0"/>
                        </a:lnTo>
                        <a:lnTo>
                          <a:pt x="0" y="106"/>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7" name="îṡḷîde">
                    <a:extLst>
                      <a:ext uri="{FF2B5EF4-FFF2-40B4-BE49-F238E27FC236}">
                        <a16:creationId xmlns:a16="http://schemas.microsoft.com/office/drawing/2014/main" id="{71C2D870-0F3E-2245-8A1D-14CC5AE91A0E}"/>
                      </a:ext>
                    </a:extLst>
                  </p:cNvPr>
                  <p:cNvSpPr/>
                  <p:nvPr/>
                </p:nvSpPr>
                <p:spPr bwMode="auto">
                  <a:xfrm>
                    <a:off x="5694056" y="3088998"/>
                    <a:ext cx="108067" cy="69643"/>
                  </a:xfrm>
                  <a:custGeom>
                    <a:avLst/>
                    <a:gdLst>
                      <a:gd name="T0" fmla="*/ 4 w 45"/>
                      <a:gd name="T1" fmla="*/ 0 h 29"/>
                      <a:gd name="T2" fmla="*/ 45 w 45"/>
                      <a:gd name="T3" fmla="*/ 25 h 29"/>
                      <a:gd name="T4" fmla="*/ 45 w 45"/>
                      <a:gd name="T5" fmla="*/ 29 h 29"/>
                      <a:gd name="T6" fmla="*/ 0 w 45"/>
                      <a:gd name="T7" fmla="*/ 2 h 29"/>
                      <a:gd name="T8" fmla="*/ 4 w 45"/>
                      <a:gd name="T9" fmla="*/ 0 h 29"/>
                    </a:gdLst>
                    <a:ahLst/>
                    <a:cxnLst>
                      <a:cxn ang="0">
                        <a:pos x="T0" y="T1"/>
                      </a:cxn>
                      <a:cxn ang="0">
                        <a:pos x="T2" y="T3"/>
                      </a:cxn>
                      <a:cxn ang="0">
                        <a:pos x="T4" y="T5"/>
                      </a:cxn>
                      <a:cxn ang="0">
                        <a:pos x="T6" y="T7"/>
                      </a:cxn>
                      <a:cxn ang="0">
                        <a:pos x="T8" y="T9"/>
                      </a:cxn>
                    </a:cxnLst>
                    <a:rect l="0" t="0" r="r" b="b"/>
                    <a:pathLst>
                      <a:path w="45" h="29">
                        <a:moveTo>
                          <a:pt x="4" y="0"/>
                        </a:moveTo>
                        <a:lnTo>
                          <a:pt x="45" y="25"/>
                        </a:lnTo>
                        <a:lnTo>
                          <a:pt x="45" y="29"/>
                        </a:lnTo>
                        <a:lnTo>
                          <a:pt x="0" y="2"/>
                        </a:lnTo>
                        <a:lnTo>
                          <a:pt x="4"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8" name="isḷíḋe">
                    <a:extLst>
                      <a:ext uri="{FF2B5EF4-FFF2-40B4-BE49-F238E27FC236}">
                        <a16:creationId xmlns:a16="http://schemas.microsoft.com/office/drawing/2014/main" id="{4BE50A25-E618-AF4F-B9B8-83952E0A9A88}"/>
                      </a:ext>
                    </a:extLst>
                  </p:cNvPr>
                  <p:cNvSpPr/>
                  <p:nvPr/>
                </p:nvSpPr>
                <p:spPr bwMode="auto">
                  <a:xfrm>
                    <a:off x="6352058" y="3213875"/>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9" name="íṣlíḑé">
                    <a:extLst>
                      <a:ext uri="{FF2B5EF4-FFF2-40B4-BE49-F238E27FC236}">
                        <a16:creationId xmlns:a16="http://schemas.microsoft.com/office/drawing/2014/main" id="{D28B73CA-CFDC-5C4D-864F-311687988FEF}"/>
                      </a:ext>
                    </a:extLst>
                  </p:cNvPr>
                  <p:cNvSpPr/>
                  <p:nvPr/>
                </p:nvSpPr>
                <p:spPr bwMode="auto">
                  <a:xfrm>
                    <a:off x="6352058" y="3213875"/>
                    <a:ext cx="16811" cy="259359"/>
                  </a:xfrm>
                  <a:custGeom>
                    <a:avLst/>
                    <a:gdLst>
                      <a:gd name="T0" fmla="*/ 0 w 7"/>
                      <a:gd name="T1" fmla="*/ 108 h 108"/>
                      <a:gd name="T2" fmla="*/ 7 w 7"/>
                      <a:gd name="T3" fmla="*/ 104 h 108"/>
                      <a:gd name="T4" fmla="*/ 7 w 7"/>
                      <a:gd name="T5" fmla="*/ 4 h 108"/>
                      <a:gd name="T6" fmla="*/ 0 w 7"/>
                      <a:gd name="T7" fmla="*/ 0 h 108"/>
                      <a:gd name="T8" fmla="*/ 0 w 7"/>
                      <a:gd name="T9" fmla="*/ 108 h 108"/>
                    </a:gdLst>
                    <a:ahLst/>
                    <a:cxnLst>
                      <a:cxn ang="0">
                        <a:pos x="T0" y="T1"/>
                      </a:cxn>
                      <a:cxn ang="0">
                        <a:pos x="T2" y="T3"/>
                      </a:cxn>
                      <a:cxn ang="0">
                        <a:pos x="T4" y="T5"/>
                      </a:cxn>
                      <a:cxn ang="0">
                        <a:pos x="T6" y="T7"/>
                      </a:cxn>
                      <a:cxn ang="0">
                        <a:pos x="T8" y="T9"/>
                      </a:cxn>
                    </a:cxnLst>
                    <a:rect l="0" t="0" r="r" b="b"/>
                    <a:pathLst>
                      <a:path w="7" h="108">
                        <a:moveTo>
                          <a:pt x="0" y="108"/>
                        </a:moveTo>
                        <a:lnTo>
                          <a:pt x="7" y="104"/>
                        </a:lnTo>
                        <a:lnTo>
                          <a:pt x="7"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0" name="ïślïdè">
                    <a:extLst>
                      <a:ext uri="{FF2B5EF4-FFF2-40B4-BE49-F238E27FC236}">
                        <a16:creationId xmlns:a16="http://schemas.microsoft.com/office/drawing/2014/main" id="{21889E78-4AC8-E843-B30E-E4B214DA4C84}"/>
                      </a:ext>
                    </a:extLst>
                  </p:cNvPr>
                  <p:cNvSpPr/>
                  <p:nvPr/>
                </p:nvSpPr>
                <p:spPr bwMode="auto">
                  <a:xfrm>
                    <a:off x="6352058" y="3463627"/>
                    <a:ext cx="115271" cy="74446"/>
                  </a:xfrm>
                  <a:custGeom>
                    <a:avLst/>
                    <a:gdLst>
                      <a:gd name="T0" fmla="*/ 7 w 48"/>
                      <a:gd name="T1" fmla="*/ 0 h 31"/>
                      <a:gd name="T2" fmla="*/ 46 w 48"/>
                      <a:gd name="T3" fmla="*/ 24 h 31"/>
                      <a:gd name="T4" fmla="*/ 48 w 48"/>
                      <a:gd name="T5" fmla="*/ 31 h 31"/>
                      <a:gd name="T6" fmla="*/ 0 w 48"/>
                      <a:gd name="T7" fmla="*/ 4 h 31"/>
                      <a:gd name="T8" fmla="*/ 7 w 48"/>
                      <a:gd name="T9" fmla="*/ 0 h 31"/>
                    </a:gdLst>
                    <a:ahLst/>
                    <a:cxnLst>
                      <a:cxn ang="0">
                        <a:pos x="T0" y="T1"/>
                      </a:cxn>
                      <a:cxn ang="0">
                        <a:pos x="T2" y="T3"/>
                      </a:cxn>
                      <a:cxn ang="0">
                        <a:pos x="T4" y="T5"/>
                      </a:cxn>
                      <a:cxn ang="0">
                        <a:pos x="T6" y="T7"/>
                      </a:cxn>
                      <a:cxn ang="0">
                        <a:pos x="T8" y="T9"/>
                      </a:cxn>
                    </a:cxnLst>
                    <a:rect l="0" t="0" r="r" b="b"/>
                    <a:pathLst>
                      <a:path w="48" h="31">
                        <a:moveTo>
                          <a:pt x="7" y="0"/>
                        </a:moveTo>
                        <a:lnTo>
                          <a:pt x="46" y="24"/>
                        </a:lnTo>
                        <a:lnTo>
                          <a:pt x="48" y="31"/>
                        </a:lnTo>
                        <a:lnTo>
                          <a:pt x="0" y="4"/>
                        </a:lnTo>
                        <a:lnTo>
                          <a:pt x="7"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1" name="iṧľidé">
                    <a:extLst>
                      <a:ext uri="{FF2B5EF4-FFF2-40B4-BE49-F238E27FC236}">
                        <a16:creationId xmlns:a16="http://schemas.microsoft.com/office/drawing/2014/main" id="{7B026D14-8F9C-8342-9633-2409C36EB196}"/>
                      </a:ext>
                    </a:extLst>
                  </p:cNvPr>
                  <p:cNvSpPr/>
                  <p:nvPr/>
                </p:nvSpPr>
                <p:spPr bwMode="auto">
                  <a:xfrm>
                    <a:off x="6508154" y="3293122"/>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2" name="ïṧḷïḓè">
                    <a:extLst>
                      <a:ext uri="{FF2B5EF4-FFF2-40B4-BE49-F238E27FC236}">
                        <a16:creationId xmlns:a16="http://schemas.microsoft.com/office/drawing/2014/main" id="{859A6E9E-8051-FA44-9106-C8D4997B042C}"/>
                      </a:ext>
                    </a:extLst>
                  </p:cNvPr>
                  <p:cNvSpPr/>
                  <p:nvPr/>
                </p:nvSpPr>
                <p:spPr bwMode="auto">
                  <a:xfrm>
                    <a:off x="6508154" y="3293122"/>
                    <a:ext cx="14409" cy="259359"/>
                  </a:xfrm>
                  <a:custGeom>
                    <a:avLst/>
                    <a:gdLst>
                      <a:gd name="T0" fmla="*/ 0 w 6"/>
                      <a:gd name="T1" fmla="*/ 108 h 108"/>
                      <a:gd name="T2" fmla="*/ 6 w 6"/>
                      <a:gd name="T3" fmla="*/ 104 h 108"/>
                      <a:gd name="T4" fmla="*/ 6 w 6"/>
                      <a:gd name="T5" fmla="*/ 2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4"/>
                        </a:lnTo>
                        <a:lnTo>
                          <a:pt x="6" y="2"/>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3" name="îŝ1idê">
                    <a:extLst>
                      <a:ext uri="{FF2B5EF4-FFF2-40B4-BE49-F238E27FC236}">
                        <a16:creationId xmlns:a16="http://schemas.microsoft.com/office/drawing/2014/main" id="{80FF9A10-EEA0-EF4A-9C0B-64886A4FB1D6}"/>
                      </a:ext>
                    </a:extLst>
                  </p:cNvPr>
                  <p:cNvSpPr/>
                  <p:nvPr/>
                </p:nvSpPr>
                <p:spPr bwMode="auto">
                  <a:xfrm>
                    <a:off x="6508154" y="3542875"/>
                    <a:ext cx="115271" cy="74446"/>
                  </a:xfrm>
                  <a:custGeom>
                    <a:avLst/>
                    <a:gdLst>
                      <a:gd name="T0" fmla="*/ 6 w 48"/>
                      <a:gd name="T1" fmla="*/ 0 h 31"/>
                      <a:gd name="T2" fmla="*/ 48 w 48"/>
                      <a:gd name="T3" fmla="*/ 25 h 31"/>
                      <a:gd name="T4" fmla="*/ 48 w 48"/>
                      <a:gd name="T5" fmla="*/ 31 h 31"/>
                      <a:gd name="T6" fmla="*/ 0 w 48"/>
                      <a:gd name="T7" fmla="*/ 4 h 31"/>
                      <a:gd name="T8" fmla="*/ 6 w 48"/>
                      <a:gd name="T9" fmla="*/ 0 h 31"/>
                    </a:gdLst>
                    <a:ahLst/>
                    <a:cxnLst>
                      <a:cxn ang="0">
                        <a:pos x="T0" y="T1"/>
                      </a:cxn>
                      <a:cxn ang="0">
                        <a:pos x="T2" y="T3"/>
                      </a:cxn>
                      <a:cxn ang="0">
                        <a:pos x="T4" y="T5"/>
                      </a:cxn>
                      <a:cxn ang="0">
                        <a:pos x="T6" y="T7"/>
                      </a:cxn>
                      <a:cxn ang="0">
                        <a:pos x="T8" y="T9"/>
                      </a:cxn>
                    </a:cxnLst>
                    <a:rect l="0" t="0" r="r" b="b"/>
                    <a:pathLst>
                      <a:path w="48" h="31">
                        <a:moveTo>
                          <a:pt x="6" y="0"/>
                        </a:moveTo>
                        <a:lnTo>
                          <a:pt x="48" y="25"/>
                        </a:lnTo>
                        <a:lnTo>
                          <a:pt x="48" y="31"/>
                        </a:lnTo>
                        <a:lnTo>
                          <a:pt x="0" y="4"/>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4" name="íṥļídè">
                    <a:extLst>
                      <a:ext uri="{FF2B5EF4-FFF2-40B4-BE49-F238E27FC236}">
                        <a16:creationId xmlns:a16="http://schemas.microsoft.com/office/drawing/2014/main" id="{C2FC7224-9F45-CA4A-9ED8-A9156B0509B5}"/>
                      </a:ext>
                    </a:extLst>
                  </p:cNvPr>
                  <p:cNvSpPr/>
                  <p:nvPr/>
                </p:nvSpPr>
                <p:spPr bwMode="auto">
                  <a:xfrm>
                    <a:off x="6669052" y="3372372"/>
                    <a:ext cx="112870" cy="324199"/>
                  </a:xfrm>
                  <a:custGeom>
                    <a:avLst/>
                    <a:gdLst>
                      <a:gd name="T0" fmla="*/ 0 w 47"/>
                      <a:gd name="T1" fmla="*/ 0 h 135"/>
                      <a:gd name="T2" fmla="*/ 0 w 47"/>
                      <a:gd name="T3" fmla="*/ 108 h 135"/>
                      <a:gd name="T4" fmla="*/ 47 w 47"/>
                      <a:gd name="T5" fmla="*/ 135 h 135"/>
                      <a:gd name="T6" fmla="*/ 47 w 47"/>
                      <a:gd name="T7" fmla="*/ 27 h 135"/>
                      <a:gd name="T8" fmla="*/ 0 w 47"/>
                      <a:gd name="T9" fmla="*/ 0 h 135"/>
                    </a:gdLst>
                    <a:ahLst/>
                    <a:cxnLst>
                      <a:cxn ang="0">
                        <a:pos x="T0" y="T1"/>
                      </a:cxn>
                      <a:cxn ang="0">
                        <a:pos x="T2" y="T3"/>
                      </a:cxn>
                      <a:cxn ang="0">
                        <a:pos x="T4" y="T5"/>
                      </a:cxn>
                      <a:cxn ang="0">
                        <a:pos x="T6" y="T7"/>
                      </a:cxn>
                      <a:cxn ang="0">
                        <a:pos x="T8" y="T9"/>
                      </a:cxn>
                    </a:cxnLst>
                    <a:rect l="0" t="0" r="r" b="b"/>
                    <a:pathLst>
                      <a:path w="47" h="135">
                        <a:moveTo>
                          <a:pt x="0" y="0"/>
                        </a:moveTo>
                        <a:lnTo>
                          <a:pt x="0" y="108"/>
                        </a:lnTo>
                        <a:lnTo>
                          <a:pt x="47" y="135"/>
                        </a:lnTo>
                        <a:lnTo>
                          <a:pt x="47"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5" name="í$1ïḋé">
                    <a:extLst>
                      <a:ext uri="{FF2B5EF4-FFF2-40B4-BE49-F238E27FC236}">
                        <a16:creationId xmlns:a16="http://schemas.microsoft.com/office/drawing/2014/main" id="{FDF301D4-3336-8D43-91EB-B8576DCD0023}"/>
                      </a:ext>
                    </a:extLst>
                  </p:cNvPr>
                  <p:cNvSpPr/>
                  <p:nvPr/>
                </p:nvSpPr>
                <p:spPr bwMode="auto">
                  <a:xfrm>
                    <a:off x="6669052" y="3372372"/>
                    <a:ext cx="14409" cy="259359"/>
                  </a:xfrm>
                  <a:custGeom>
                    <a:avLst/>
                    <a:gdLst>
                      <a:gd name="T0" fmla="*/ 0 w 6"/>
                      <a:gd name="T1" fmla="*/ 108 h 108"/>
                      <a:gd name="T2" fmla="*/ 6 w 6"/>
                      <a:gd name="T3" fmla="*/ 104 h 108"/>
                      <a:gd name="T4" fmla="*/ 6 w 6"/>
                      <a:gd name="T5" fmla="*/ 4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4"/>
                        </a:lnTo>
                        <a:lnTo>
                          <a:pt x="6"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6" name="íšlíḑè">
                    <a:extLst>
                      <a:ext uri="{FF2B5EF4-FFF2-40B4-BE49-F238E27FC236}">
                        <a16:creationId xmlns:a16="http://schemas.microsoft.com/office/drawing/2014/main" id="{E119014D-DEE4-1046-AF78-407ED38363C2}"/>
                      </a:ext>
                    </a:extLst>
                  </p:cNvPr>
                  <p:cNvSpPr/>
                  <p:nvPr/>
                </p:nvSpPr>
                <p:spPr bwMode="auto">
                  <a:xfrm>
                    <a:off x="6669052" y="3622124"/>
                    <a:ext cx="112870" cy="74446"/>
                  </a:xfrm>
                  <a:custGeom>
                    <a:avLst/>
                    <a:gdLst>
                      <a:gd name="T0" fmla="*/ 6 w 47"/>
                      <a:gd name="T1" fmla="*/ 0 h 31"/>
                      <a:gd name="T2" fmla="*/ 45 w 47"/>
                      <a:gd name="T3" fmla="*/ 25 h 31"/>
                      <a:gd name="T4" fmla="*/ 47 w 47"/>
                      <a:gd name="T5" fmla="*/ 31 h 31"/>
                      <a:gd name="T6" fmla="*/ 0 w 47"/>
                      <a:gd name="T7" fmla="*/ 4 h 31"/>
                      <a:gd name="T8" fmla="*/ 6 w 47"/>
                      <a:gd name="T9" fmla="*/ 0 h 31"/>
                    </a:gdLst>
                    <a:ahLst/>
                    <a:cxnLst>
                      <a:cxn ang="0">
                        <a:pos x="T0" y="T1"/>
                      </a:cxn>
                      <a:cxn ang="0">
                        <a:pos x="T2" y="T3"/>
                      </a:cxn>
                      <a:cxn ang="0">
                        <a:pos x="T4" y="T5"/>
                      </a:cxn>
                      <a:cxn ang="0">
                        <a:pos x="T6" y="T7"/>
                      </a:cxn>
                      <a:cxn ang="0">
                        <a:pos x="T8" y="T9"/>
                      </a:cxn>
                    </a:cxnLst>
                    <a:rect l="0" t="0" r="r" b="b"/>
                    <a:pathLst>
                      <a:path w="47" h="31">
                        <a:moveTo>
                          <a:pt x="6" y="0"/>
                        </a:moveTo>
                        <a:lnTo>
                          <a:pt x="45" y="25"/>
                        </a:lnTo>
                        <a:lnTo>
                          <a:pt x="47" y="31"/>
                        </a:lnTo>
                        <a:lnTo>
                          <a:pt x="0" y="4"/>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7" name="ïş1íḋè">
                    <a:extLst>
                      <a:ext uri="{FF2B5EF4-FFF2-40B4-BE49-F238E27FC236}">
                        <a16:creationId xmlns:a16="http://schemas.microsoft.com/office/drawing/2014/main" id="{653BFC55-E88D-034B-816D-FEF1B6438D69}"/>
                      </a:ext>
                    </a:extLst>
                  </p:cNvPr>
                  <p:cNvSpPr/>
                  <p:nvPr/>
                </p:nvSpPr>
                <p:spPr bwMode="auto">
                  <a:xfrm>
                    <a:off x="5533158" y="3079392"/>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8" name="íśḻïḓê">
                    <a:extLst>
                      <a:ext uri="{FF2B5EF4-FFF2-40B4-BE49-F238E27FC236}">
                        <a16:creationId xmlns:a16="http://schemas.microsoft.com/office/drawing/2014/main" id="{1ECE780F-9E2E-FE4E-93ED-195D8D4DD6A5}"/>
                      </a:ext>
                    </a:extLst>
                  </p:cNvPr>
                  <p:cNvSpPr/>
                  <p:nvPr/>
                </p:nvSpPr>
                <p:spPr bwMode="auto">
                  <a:xfrm>
                    <a:off x="5533158" y="3079392"/>
                    <a:ext cx="14409" cy="259359"/>
                  </a:xfrm>
                  <a:custGeom>
                    <a:avLst/>
                    <a:gdLst>
                      <a:gd name="T0" fmla="*/ 0 w 6"/>
                      <a:gd name="T1" fmla="*/ 108 h 108"/>
                      <a:gd name="T2" fmla="*/ 6 w 6"/>
                      <a:gd name="T3" fmla="*/ 103 h 108"/>
                      <a:gd name="T4" fmla="*/ 6 w 6"/>
                      <a:gd name="T5" fmla="*/ 2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3"/>
                        </a:lnTo>
                        <a:lnTo>
                          <a:pt x="6" y="2"/>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9" name="îṧlíḍé">
                    <a:extLst>
                      <a:ext uri="{FF2B5EF4-FFF2-40B4-BE49-F238E27FC236}">
                        <a16:creationId xmlns:a16="http://schemas.microsoft.com/office/drawing/2014/main" id="{5C146865-EC41-4D42-9CAC-D0E96D6C5167}"/>
                      </a:ext>
                    </a:extLst>
                  </p:cNvPr>
                  <p:cNvSpPr/>
                  <p:nvPr/>
                </p:nvSpPr>
                <p:spPr bwMode="auto">
                  <a:xfrm>
                    <a:off x="5533158" y="3326743"/>
                    <a:ext cx="115271" cy="76847"/>
                  </a:xfrm>
                  <a:custGeom>
                    <a:avLst/>
                    <a:gdLst>
                      <a:gd name="T0" fmla="*/ 6 w 48"/>
                      <a:gd name="T1" fmla="*/ 0 h 32"/>
                      <a:gd name="T2" fmla="*/ 48 w 48"/>
                      <a:gd name="T3" fmla="*/ 25 h 32"/>
                      <a:gd name="T4" fmla="*/ 48 w 48"/>
                      <a:gd name="T5" fmla="*/ 32 h 32"/>
                      <a:gd name="T6" fmla="*/ 0 w 48"/>
                      <a:gd name="T7" fmla="*/ 5 h 32"/>
                      <a:gd name="T8" fmla="*/ 6 w 48"/>
                      <a:gd name="T9" fmla="*/ 0 h 32"/>
                    </a:gdLst>
                    <a:ahLst/>
                    <a:cxnLst>
                      <a:cxn ang="0">
                        <a:pos x="T0" y="T1"/>
                      </a:cxn>
                      <a:cxn ang="0">
                        <a:pos x="T2" y="T3"/>
                      </a:cxn>
                      <a:cxn ang="0">
                        <a:pos x="T4" y="T5"/>
                      </a:cxn>
                      <a:cxn ang="0">
                        <a:pos x="T6" y="T7"/>
                      </a:cxn>
                      <a:cxn ang="0">
                        <a:pos x="T8" y="T9"/>
                      </a:cxn>
                    </a:cxnLst>
                    <a:rect l="0" t="0" r="r" b="b"/>
                    <a:pathLst>
                      <a:path w="48" h="32">
                        <a:moveTo>
                          <a:pt x="6" y="0"/>
                        </a:moveTo>
                        <a:lnTo>
                          <a:pt x="48" y="25"/>
                        </a:lnTo>
                        <a:lnTo>
                          <a:pt x="48" y="32"/>
                        </a:lnTo>
                        <a:lnTo>
                          <a:pt x="0" y="5"/>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0" name="îṣļïďê">
                    <a:extLst>
                      <a:ext uri="{FF2B5EF4-FFF2-40B4-BE49-F238E27FC236}">
                        <a16:creationId xmlns:a16="http://schemas.microsoft.com/office/drawing/2014/main" id="{DD186B3A-5157-2849-9F4D-240487A5316A}"/>
                      </a:ext>
                    </a:extLst>
                  </p:cNvPr>
                  <p:cNvSpPr/>
                  <p:nvPr/>
                </p:nvSpPr>
                <p:spPr bwMode="auto">
                  <a:xfrm>
                    <a:off x="5694056" y="3158640"/>
                    <a:ext cx="108067" cy="319396"/>
                  </a:xfrm>
                  <a:custGeom>
                    <a:avLst/>
                    <a:gdLst>
                      <a:gd name="T0" fmla="*/ 0 w 45"/>
                      <a:gd name="T1" fmla="*/ 0 h 133"/>
                      <a:gd name="T2" fmla="*/ 0 w 45"/>
                      <a:gd name="T3" fmla="*/ 106 h 133"/>
                      <a:gd name="T4" fmla="*/ 45 w 45"/>
                      <a:gd name="T5" fmla="*/ 133 h 133"/>
                      <a:gd name="T6" fmla="*/ 45 w 45"/>
                      <a:gd name="T7" fmla="*/ 25 h 133"/>
                      <a:gd name="T8" fmla="*/ 0 w 45"/>
                      <a:gd name="T9" fmla="*/ 0 h 133"/>
                    </a:gdLst>
                    <a:ahLst/>
                    <a:cxnLst>
                      <a:cxn ang="0">
                        <a:pos x="T0" y="T1"/>
                      </a:cxn>
                      <a:cxn ang="0">
                        <a:pos x="T2" y="T3"/>
                      </a:cxn>
                      <a:cxn ang="0">
                        <a:pos x="T4" y="T5"/>
                      </a:cxn>
                      <a:cxn ang="0">
                        <a:pos x="T6" y="T7"/>
                      </a:cxn>
                      <a:cxn ang="0">
                        <a:pos x="T8" y="T9"/>
                      </a:cxn>
                    </a:cxnLst>
                    <a:rect l="0" t="0" r="r" b="b"/>
                    <a:pathLst>
                      <a:path w="45" h="133">
                        <a:moveTo>
                          <a:pt x="0" y="0"/>
                        </a:moveTo>
                        <a:lnTo>
                          <a:pt x="0" y="106"/>
                        </a:lnTo>
                        <a:lnTo>
                          <a:pt x="45" y="133"/>
                        </a:lnTo>
                        <a:lnTo>
                          <a:pt x="45" y="25"/>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1" name="ísľiḑê">
                    <a:extLst>
                      <a:ext uri="{FF2B5EF4-FFF2-40B4-BE49-F238E27FC236}">
                        <a16:creationId xmlns:a16="http://schemas.microsoft.com/office/drawing/2014/main" id="{D854FAF8-13A6-D345-AE9C-951C19125358}"/>
                      </a:ext>
                    </a:extLst>
                  </p:cNvPr>
                  <p:cNvSpPr/>
                  <p:nvPr/>
                </p:nvSpPr>
                <p:spPr bwMode="auto">
                  <a:xfrm>
                    <a:off x="5694056" y="3158640"/>
                    <a:ext cx="9606" cy="254556"/>
                  </a:xfrm>
                  <a:custGeom>
                    <a:avLst/>
                    <a:gdLst>
                      <a:gd name="T0" fmla="*/ 0 w 4"/>
                      <a:gd name="T1" fmla="*/ 106 h 106"/>
                      <a:gd name="T2" fmla="*/ 4 w 4"/>
                      <a:gd name="T3" fmla="*/ 104 h 106"/>
                      <a:gd name="T4" fmla="*/ 4 w 4"/>
                      <a:gd name="T5" fmla="*/ 2 h 106"/>
                      <a:gd name="T6" fmla="*/ 0 w 4"/>
                      <a:gd name="T7" fmla="*/ 0 h 106"/>
                      <a:gd name="T8" fmla="*/ 0 w 4"/>
                      <a:gd name="T9" fmla="*/ 106 h 106"/>
                    </a:gdLst>
                    <a:ahLst/>
                    <a:cxnLst>
                      <a:cxn ang="0">
                        <a:pos x="T0" y="T1"/>
                      </a:cxn>
                      <a:cxn ang="0">
                        <a:pos x="T2" y="T3"/>
                      </a:cxn>
                      <a:cxn ang="0">
                        <a:pos x="T4" y="T5"/>
                      </a:cxn>
                      <a:cxn ang="0">
                        <a:pos x="T6" y="T7"/>
                      </a:cxn>
                      <a:cxn ang="0">
                        <a:pos x="T8" y="T9"/>
                      </a:cxn>
                    </a:cxnLst>
                    <a:rect l="0" t="0" r="r" b="b"/>
                    <a:pathLst>
                      <a:path w="4" h="106">
                        <a:moveTo>
                          <a:pt x="0" y="106"/>
                        </a:moveTo>
                        <a:lnTo>
                          <a:pt x="4" y="104"/>
                        </a:lnTo>
                        <a:lnTo>
                          <a:pt x="4" y="2"/>
                        </a:lnTo>
                        <a:lnTo>
                          <a:pt x="0" y="0"/>
                        </a:lnTo>
                        <a:lnTo>
                          <a:pt x="0" y="106"/>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2" name="i$1îḍe">
                    <a:extLst>
                      <a:ext uri="{FF2B5EF4-FFF2-40B4-BE49-F238E27FC236}">
                        <a16:creationId xmlns:a16="http://schemas.microsoft.com/office/drawing/2014/main" id="{5ED46050-B716-BE49-AB1C-A0E267CA200A}"/>
                      </a:ext>
                    </a:extLst>
                  </p:cNvPr>
                  <p:cNvSpPr/>
                  <p:nvPr/>
                </p:nvSpPr>
                <p:spPr bwMode="auto">
                  <a:xfrm>
                    <a:off x="5694056" y="3408393"/>
                    <a:ext cx="108067" cy="69643"/>
                  </a:xfrm>
                  <a:custGeom>
                    <a:avLst/>
                    <a:gdLst>
                      <a:gd name="T0" fmla="*/ 4 w 45"/>
                      <a:gd name="T1" fmla="*/ 0 h 29"/>
                      <a:gd name="T2" fmla="*/ 45 w 45"/>
                      <a:gd name="T3" fmla="*/ 25 h 29"/>
                      <a:gd name="T4" fmla="*/ 45 w 45"/>
                      <a:gd name="T5" fmla="*/ 29 h 29"/>
                      <a:gd name="T6" fmla="*/ 0 w 45"/>
                      <a:gd name="T7" fmla="*/ 2 h 29"/>
                      <a:gd name="T8" fmla="*/ 4 w 45"/>
                      <a:gd name="T9" fmla="*/ 0 h 29"/>
                    </a:gdLst>
                    <a:ahLst/>
                    <a:cxnLst>
                      <a:cxn ang="0">
                        <a:pos x="T0" y="T1"/>
                      </a:cxn>
                      <a:cxn ang="0">
                        <a:pos x="T2" y="T3"/>
                      </a:cxn>
                      <a:cxn ang="0">
                        <a:pos x="T4" y="T5"/>
                      </a:cxn>
                      <a:cxn ang="0">
                        <a:pos x="T6" y="T7"/>
                      </a:cxn>
                      <a:cxn ang="0">
                        <a:pos x="T8" y="T9"/>
                      </a:cxn>
                    </a:cxnLst>
                    <a:rect l="0" t="0" r="r" b="b"/>
                    <a:pathLst>
                      <a:path w="45" h="29">
                        <a:moveTo>
                          <a:pt x="4" y="0"/>
                        </a:moveTo>
                        <a:lnTo>
                          <a:pt x="45" y="25"/>
                        </a:lnTo>
                        <a:lnTo>
                          <a:pt x="45" y="29"/>
                        </a:lnTo>
                        <a:lnTo>
                          <a:pt x="0" y="2"/>
                        </a:lnTo>
                        <a:lnTo>
                          <a:pt x="4"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3" name="ï$lidê">
                    <a:extLst>
                      <a:ext uri="{FF2B5EF4-FFF2-40B4-BE49-F238E27FC236}">
                        <a16:creationId xmlns:a16="http://schemas.microsoft.com/office/drawing/2014/main" id="{F270DDFC-C9AD-314F-9BA2-E1E37B3A83B7}"/>
                      </a:ext>
                    </a:extLst>
                  </p:cNvPr>
                  <p:cNvSpPr/>
                  <p:nvPr/>
                </p:nvSpPr>
                <p:spPr bwMode="auto">
                  <a:xfrm>
                    <a:off x="6352058" y="3533269"/>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4" name="íṡľídé">
                    <a:extLst>
                      <a:ext uri="{FF2B5EF4-FFF2-40B4-BE49-F238E27FC236}">
                        <a16:creationId xmlns:a16="http://schemas.microsoft.com/office/drawing/2014/main" id="{7EC3A650-1004-504E-B344-00093D029FEF}"/>
                      </a:ext>
                    </a:extLst>
                  </p:cNvPr>
                  <p:cNvSpPr/>
                  <p:nvPr/>
                </p:nvSpPr>
                <p:spPr bwMode="auto">
                  <a:xfrm>
                    <a:off x="6352058" y="3533269"/>
                    <a:ext cx="16811" cy="259359"/>
                  </a:xfrm>
                  <a:custGeom>
                    <a:avLst/>
                    <a:gdLst>
                      <a:gd name="T0" fmla="*/ 0 w 7"/>
                      <a:gd name="T1" fmla="*/ 108 h 108"/>
                      <a:gd name="T2" fmla="*/ 7 w 7"/>
                      <a:gd name="T3" fmla="*/ 104 h 108"/>
                      <a:gd name="T4" fmla="*/ 7 w 7"/>
                      <a:gd name="T5" fmla="*/ 4 h 108"/>
                      <a:gd name="T6" fmla="*/ 0 w 7"/>
                      <a:gd name="T7" fmla="*/ 0 h 108"/>
                      <a:gd name="T8" fmla="*/ 0 w 7"/>
                      <a:gd name="T9" fmla="*/ 108 h 108"/>
                    </a:gdLst>
                    <a:ahLst/>
                    <a:cxnLst>
                      <a:cxn ang="0">
                        <a:pos x="T0" y="T1"/>
                      </a:cxn>
                      <a:cxn ang="0">
                        <a:pos x="T2" y="T3"/>
                      </a:cxn>
                      <a:cxn ang="0">
                        <a:pos x="T4" y="T5"/>
                      </a:cxn>
                      <a:cxn ang="0">
                        <a:pos x="T6" y="T7"/>
                      </a:cxn>
                      <a:cxn ang="0">
                        <a:pos x="T8" y="T9"/>
                      </a:cxn>
                    </a:cxnLst>
                    <a:rect l="0" t="0" r="r" b="b"/>
                    <a:pathLst>
                      <a:path w="7" h="108">
                        <a:moveTo>
                          <a:pt x="0" y="108"/>
                        </a:moveTo>
                        <a:lnTo>
                          <a:pt x="7" y="104"/>
                        </a:lnTo>
                        <a:lnTo>
                          <a:pt x="7"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5" name="íšļïďê">
                    <a:extLst>
                      <a:ext uri="{FF2B5EF4-FFF2-40B4-BE49-F238E27FC236}">
                        <a16:creationId xmlns:a16="http://schemas.microsoft.com/office/drawing/2014/main" id="{336950D5-337E-F643-82A0-7A18BFDB6513}"/>
                      </a:ext>
                    </a:extLst>
                  </p:cNvPr>
                  <p:cNvSpPr/>
                  <p:nvPr/>
                </p:nvSpPr>
                <p:spPr bwMode="auto">
                  <a:xfrm>
                    <a:off x="6352058" y="3783022"/>
                    <a:ext cx="115271" cy="74446"/>
                  </a:xfrm>
                  <a:custGeom>
                    <a:avLst/>
                    <a:gdLst>
                      <a:gd name="T0" fmla="*/ 7 w 48"/>
                      <a:gd name="T1" fmla="*/ 0 h 31"/>
                      <a:gd name="T2" fmla="*/ 46 w 48"/>
                      <a:gd name="T3" fmla="*/ 24 h 31"/>
                      <a:gd name="T4" fmla="*/ 48 w 48"/>
                      <a:gd name="T5" fmla="*/ 31 h 31"/>
                      <a:gd name="T6" fmla="*/ 0 w 48"/>
                      <a:gd name="T7" fmla="*/ 4 h 31"/>
                      <a:gd name="T8" fmla="*/ 7 w 48"/>
                      <a:gd name="T9" fmla="*/ 0 h 31"/>
                    </a:gdLst>
                    <a:ahLst/>
                    <a:cxnLst>
                      <a:cxn ang="0">
                        <a:pos x="T0" y="T1"/>
                      </a:cxn>
                      <a:cxn ang="0">
                        <a:pos x="T2" y="T3"/>
                      </a:cxn>
                      <a:cxn ang="0">
                        <a:pos x="T4" y="T5"/>
                      </a:cxn>
                      <a:cxn ang="0">
                        <a:pos x="T6" y="T7"/>
                      </a:cxn>
                      <a:cxn ang="0">
                        <a:pos x="T8" y="T9"/>
                      </a:cxn>
                    </a:cxnLst>
                    <a:rect l="0" t="0" r="r" b="b"/>
                    <a:pathLst>
                      <a:path w="48" h="31">
                        <a:moveTo>
                          <a:pt x="7" y="0"/>
                        </a:moveTo>
                        <a:lnTo>
                          <a:pt x="46" y="24"/>
                        </a:lnTo>
                        <a:lnTo>
                          <a:pt x="48" y="31"/>
                        </a:lnTo>
                        <a:lnTo>
                          <a:pt x="0" y="4"/>
                        </a:lnTo>
                        <a:lnTo>
                          <a:pt x="7"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6" name="îṧ1iďe">
                    <a:extLst>
                      <a:ext uri="{FF2B5EF4-FFF2-40B4-BE49-F238E27FC236}">
                        <a16:creationId xmlns:a16="http://schemas.microsoft.com/office/drawing/2014/main" id="{ED578B95-4DC9-9046-BB18-F050291711A3}"/>
                      </a:ext>
                    </a:extLst>
                  </p:cNvPr>
                  <p:cNvSpPr/>
                  <p:nvPr/>
                </p:nvSpPr>
                <p:spPr bwMode="auto">
                  <a:xfrm>
                    <a:off x="6508154" y="3612519"/>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7" name="ïsļiďè">
                    <a:extLst>
                      <a:ext uri="{FF2B5EF4-FFF2-40B4-BE49-F238E27FC236}">
                        <a16:creationId xmlns:a16="http://schemas.microsoft.com/office/drawing/2014/main" id="{6C0B6DD1-C0FB-FF48-A74C-9526AFB075B9}"/>
                      </a:ext>
                    </a:extLst>
                  </p:cNvPr>
                  <p:cNvSpPr/>
                  <p:nvPr/>
                </p:nvSpPr>
                <p:spPr bwMode="auto">
                  <a:xfrm>
                    <a:off x="6508154" y="3612519"/>
                    <a:ext cx="14409" cy="259359"/>
                  </a:xfrm>
                  <a:custGeom>
                    <a:avLst/>
                    <a:gdLst>
                      <a:gd name="T0" fmla="*/ 0 w 6"/>
                      <a:gd name="T1" fmla="*/ 108 h 108"/>
                      <a:gd name="T2" fmla="*/ 6 w 6"/>
                      <a:gd name="T3" fmla="*/ 104 h 108"/>
                      <a:gd name="T4" fmla="*/ 6 w 6"/>
                      <a:gd name="T5" fmla="*/ 2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4"/>
                        </a:lnTo>
                        <a:lnTo>
                          <a:pt x="6" y="2"/>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8" name="îşliḑe">
                    <a:extLst>
                      <a:ext uri="{FF2B5EF4-FFF2-40B4-BE49-F238E27FC236}">
                        <a16:creationId xmlns:a16="http://schemas.microsoft.com/office/drawing/2014/main" id="{01596784-35DA-2E4D-B118-C88D27DF9775}"/>
                      </a:ext>
                    </a:extLst>
                  </p:cNvPr>
                  <p:cNvSpPr/>
                  <p:nvPr/>
                </p:nvSpPr>
                <p:spPr bwMode="auto">
                  <a:xfrm>
                    <a:off x="6508154" y="3862271"/>
                    <a:ext cx="115271" cy="74446"/>
                  </a:xfrm>
                  <a:custGeom>
                    <a:avLst/>
                    <a:gdLst>
                      <a:gd name="T0" fmla="*/ 6 w 48"/>
                      <a:gd name="T1" fmla="*/ 0 h 31"/>
                      <a:gd name="T2" fmla="*/ 48 w 48"/>
                      <a:gd name="T3" fmla="*/ 25 h 31"/>
                      <a:gd name="T4" fmla="*/ 48 w 48"/>
                      <a:gd name="T5" fmla="*/ 31 h 31"/>
                      <a:gd name="T6" fmla="*/ 0 w 48"/>
                      <a:gd name="T7" fmla="*/ 4 h 31"/>
                      <a:gd name="T8" fmla="*/ 6 w 48"/>
                      <a:gd name="T9" fmla="*/ 0 h 31"/>
                    </a:gdLst>
                    <a:ahLst/>
                    <a:cxnLst>
                      <a:cxn ang="0">
                        <a:pos x="T0" y="T1"/>
                      </a:cxn>
                      <a:cxn ang="0">
                        <a:pos x="T2" y="T3"/>
                      </a:cxn>
                      <a:cxn ang="0">
                        <a:pos x="T4" y="T5"/>
                      </a:cxn>
                      <a:cxn ang="0">
                        <a:pos x="T6" y="T7"/>
                      </a:cxn>
                      <a:cxn ang="0">
                        <a:pos x="T8" y="T9"/>
                      </a:cxn>
                    </a:cxnLst>
                    <a:rect l="0" t="0" r="r" b="b"/>
                    <a:pathLst>
                      <a:path w="48" h="31">
                        <a:moveTo>
                          <a:pt x="6" y="0"/>
                        </a:moveTo>
                        <a:lnTo>
                          <a:pt x="48" y="25"/>
                        </a:lnTo>
                        <a:lnTo>
                          <a:pt x="48" y="31"/>
                        </a:lnTo>
                        <a:lnTo>
                          <a:pt x="0" y="4"/>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9" name="íṩľïḑè">
                    <a:extLst>
                      <a:ext uri="{FF2B5EF4-FFF2-40B4-BE49-F238E27FC236}">
                        <a16:creationId xmlns:a16="http://schemas.microsoft.com/office/drawing/2014/main" id="{2B2520C3-7A51-AB42-84BF-21567A232101}"/>
                      </a:ext>
                    </a:extLst>
                  </p:cNvPr>
                  <p:cNvSpPr/>
                  <p:nvPr/>
                </p:nvSpPr>
                <p:spPr bwMode="auto">
                  <a:xfrm>
                    <a:off x="6669052" y="3691766"/>
                    <a:ext cx="112870" cy="324199"/>
                  </a:xfrm>
                  <a:custGeom>
                    <a:avLst/>
                    <a:gdLst>
                      <a:gd name="T0" fmla="*/ 0 w 47"/>
                      <a:gd name="T1" fmla="*/ 0 h 135"/>
                      <a:gd name="T2" fmla="*/ 0 w 47"/>
                      <a:gd name="T3" fmla="*/ 108 h 135"/>
                      <a:gd name="T4" fmla="*/ 47 w 47"/>
                      <a:gd name="T5" fmla="*/ 135 h 135"/>
                      <a:gd name="T6" fmla="*/ 47 w 47"/>
                      <a:gd name="T7" fmla="*/ 27 h 135"/>
                      <a:gd name="T8" fmla="*/ 0 w 47"/>
                      <a:gd name="T9" fmla="*/ 0 h 135"/>
                    </a:gdLst>
                    <a:ahLst/>
                    <a:cxnLst>
                      <a:cxn ang="0">
                        <a:pos x="T0" y="T1"/>
                      </a:cxn>
                      <a:cxn ang="0">
                        <a:pos x="T2" y="T3"/>
                      </a:cxn>
                      <a:cxn ang="0">
                        <a:pos x="T4" y="T5"/>
                      </a:cxn>
                      <a:cxn ang="0">
                        <a:pos x="T6" y="T7"/>
                      </a:cxn>
                      <a:cxn ang="0">
                        <a:pos x="T8" y="T9"/>
                      </a:cxn>
                    </a:cxnLst>
                    <a:rect l="0" t="0" r="r" b="b"/>
                    <a:pathLst>
                      <a:path w="47" h="135">
                        <a:moveTo>
                          <a:pt x="0" y="0"/>
                        </a:moveTo>
                        <a:lnTo>
                          <a:pt x="0" y="108"/>
                        </a:lnTo>
                        <a:lnTo>
                          <a:pt x="47" y="135"/>
                        </a:lnTo>
                        <a:lnTo>
                          <a:pt x="47"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0" name="ísḻïďé">
                    <a:extLst>
                      <a:ext uri="{FF2B5EF4-FFF2-40B4-BE49-F238E27FC236}">
                        <a16:creationId xmlns:a16="http://schemas.microsoft.com/office/drawing/2014/main" id="{9B0E7FA4-830C-EB4D-8905-7F1A89FB38F7}"/>
                      </a:ext>
                    </a:extLst>
                  </p:cNvPr>
                  <p:cNvSpPr/>
                  <p:nvPr/>
                </p:nvSpPr>
                <p:spPr bwMode="auto">
                  <a:xfrm>
                    <a:off x="6669052" y="3691766"/>
                    <a:ext cx="14409" cy="259359"/>
                  </a:xfrm>
                  <a:custGeom>
                    <a:avLst/>
                    <a:gdLst>
                      <a:gd name="T0" fmla="*/ 0 w 6"/>
                      <a:gd name="T1" fmla="*/ 108 h 108"/>
                      <a:gd name="T2" fmla="*/ 6 w 6"/>
                      <a:gd name="T3" fmla="*/ 104 h 108"/>
                      <a:gd name="T4" fmla="*/ 6 w 6"/>
                      <a:gd name="T5" fmla="*/ 4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4"/>
                        </a:lnTo>
                        <a:lnTo>
                          <a:pt x="6"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1" name="íślidé">
                    <a:extLst>
                      <a:ext uri="{FF2B5EF4-FFF2-40B4-BE49-F238E27FC236}">
                        <a16:creationId xmlns:a16="http://schemas.microsoft.com/office/drawing/2014/main" id="{45203260-9093-2144-8AD7-63A568994E69}"/>
                      </a:ext>
                    </a:extLst>
                  </p:cNvPr>
                  <p:cNvSpPr/>
                  <p:nvPr/>
                </p:nvSpPr>
                <p:spPr bwMode="auto">
                  <a:xfrm>
                    <a:off x="6669052" y="3941519"/>
                    <a:ext cx="112870" cy="74446"/>
                  </a:xfrm>
                  <a:custGeom>
                    <a:avLst/>
                    <a:gdLst>
                      <a:gd name="T0" fmla="*/ 6 w 47"/>
                      <a:gd name="T1" fmla="*/ 0 h 31"/>
                      <a:gd name="T2" fmla="*/ 45 w 47"/>
                      <a:gd name="T3" fmla="*/ 25 h 31"/>
                      <a:gd name="T4" fmla="*/ 47 w 47"/>
                      <a:gd name="T5" fmla="*/ 31 h 31"/>
                      <a:gd name="T6" fmla="*/ 0 w 47"/>
                      <a:gd name="T7" fmla="*/ 4 h 31"/>
                      <a:gd name="T8" fmla="*/ 6 w 47"/>
                      <a:gd name="T9" fmla="*/ 0 h 31"/>
                    </a:gdLst>
                    <a:ahLst/>
                    <a:cxnLst>
                      <a:cxn ang="0">
                        <a:pos x="T0" y="T1"/>
                      </a:cxn>
                      <a:cxn ang="0">
                        <a:pos x="T2" y="T3"/>
                      </a:cxn>
                      <a:cxn ang="0">
                        <a:pos x="T4" y="T5"/>
                      </a:cxn>
                      <a:cxn ang="0">
                        <a:pos x="T6" y="T7"/>
                      </a:cxn>
                      <a:cxn ang="0">
                        <a:pos x="T8" y="T9"/>
                      </a:cxn>
                    </a:cxnLst>
                    <a:rect l="0" t="0" r="r" b="b"/>
                    <a:pathLst>
                      <a:path w="47" h="31">
                        <a:moveTo>
                          <a:pt x="6" y="0"/>
                        </a:moveTo>
                        <a:lnTo>
                          <a:pt x="45" y="25"/>
                        </a:lnTo>
                        <a:lnTo>
                          <a:pt x="47" y="31"/>
                        </a:lnTo>
                        <a:lnTo>
                          <a:pt x="0" y="4"/>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2" name="ïṣľiḋe">
                    <a:extLst>
                      <a:ext uri="{FF2B5EF4-FFF2-40B4-BE49-F238E27FC236}">
                        <a16:creationId xmlns:a16="http://schemas.microsoft.com/office/drawing/2014/main" id="{307071AA-5A08-2F46-ABED-D5E01490534A}"/>
                      </a:ext>
                    </a:extLst>
                  </p:cNvPr>
                  <p:cNvSpPr/>
                  <p:nvPr/>
                </p:nvSpPr>
                <p:spPr bwMode="auto">
                  <a:xfrm>
                    <a:off x="5533158" y="2423791"/>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3" name="iśľïḑe">
                    <a:extLst>
                      <a:ext uri="{FF2B5EF4-FFF2-40B4-BE49-F238E27FC236}">
                        <a16:creationId xmlns:a16="http://schemas.microsoft.com/office/drawing/2014/main" id="{A94B3051-5B14-9342-992C-DD750F801212}"/>
                      </a:ext>
                    </a:extLst>
                  </p:cNvPr>
                  <p:cNvSpPr/>
                  <p:nvPr/>
                </p:nvSpPr>
                <p:spPr bwMode="auto">
                  <a:xfrm>
                    <a:off x="5533158" y="2423791"/>
                    <a:ext cx="14409" cy="259359"/>
                  </a:xfrm>
                  <a:custGeom>
                    <a:avLst/>
                    <a:gdLst>
                      <a:gd name="T0" fmla="*/ 0 w 6"/>
                      <a:gd name="T1" fmla="*/ 108 h 108"/>
                      <a:gd name="T2" fmla="*/ 6 w 6"/>
                      <a:gd name="T3" fmla="*/ 104 h 108"/>
                      <a:gd name="T4" fmla="*/ 6 w 6"/>
                      <a:gd name="T5" fmla="*/ 4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4"/>
                        </a:lnTo>
                        <a:lnTo>
                          <a:pt x="6"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4" name="i$líḍè">
                    <a:extLst>
                      <a:ext uri="{FF2B5EF4-FFF2-40B4-BE49-F238E27FC236}">
                        <a16:creationId xmlns:a16="http://schemas.microsoft.com/office/drawing/2014/main" id="{36A32C7F-EE1F-9A4C-A1BF-E97E6C91C008}"/>
                      </a:ext>
                    </a:extLst>
                  </p:cNvPr>
                  <p:cNvSpPr/>
                  <p:nvPr/>
                </p:nvSpPr>
                <p:spPr bwMode="auto">
                  <a:xfrm>
                    <a:off x="5533158" y="2673543"/>
                    <a:ext cx="115271" cy="74446"/>
                  </a:xfrm>
                  <a:custGeom>
                    <a:avLst/>
                    <a:gdLst>
                      <a:gd name="T0" fmla="*/ 6 w 48"/>
                      <a:gd name="T1" fmla="*/ 0 h 31"/>
                      <a:gd name="T2" fmla="*/ 48 w 48"/>
                      <a:gd name="T3" fmla="*/ 25 h 31"/>
                      <a:gd name="T4" fmla="*/ 48 w 48"/>
                      <a:gd name="T5" fmla="*/ 31 h 31"/>
                      <a:gd name="T6" fmla="*/ 0 w 48"/>
                      <a:gd name="T7" fmla="*/ 4 h 31"/>
                      <a:gd name="T8" fmla="*/ 6 w 48"/>
                      <a:gd name="T9" fmla="*/ 0 h 31"/>
                    </a:gdLst>
                    <a:ahLst/>
                    <a:cxnLst>
                      <a:cxn ang="0">
                        <a:pos x="T0" y="T1"/>
                      </a:cxn>
                      <a:cxn ang="0">
                        <a:pos x="T2" y="T3"/>
                      </a:cxn>
                      <a:cxn ang="0">
                        <a:pos x="T4" y="T5"/>
                      </a:cxn>
                      <a:cxn ang="0">
                        <a:pos x="T6" y="T7"/>
                      </a:cxn>
                      <a:cxn ang="0">
                        <a:pos x="T8" y="T9"/>
                      </a:cxn>
                    </a:cxnLst>
                    <a:rect l="0" t="0" r="r" b="b"/>
                    <a:pathLst>
                      <a:path w="48" h="31">
                        <a:moveTo>
                          <a:pt x="6" y="0"/>
                        </a:moveTo>
                        <a:lnTo>
                          <a:pt x="48" y="25"/>
                        </a:lnTo>
                        <a:lnTo>
                          <a:pt x="48" y="31"/>
                        </a:lnTo>
                        <a:lnTo>
                          <a:pt x="0" y="4"/>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5" name="íṧlîḓê">
                    <a:extLst>
                      <a:ext uri="{FF2B5EF4-FFF2-40B4-BE49-F238E27FC236}">
                        <a16:creationId xmlns:a16="http://schemas.microsoft.com/office/drawing/2014/main" id="{E27DEF36-692F-D640-9BB8-F6F18D98C5FD}"/>
                      </a:ext>
                    </a:extLst>
                  </p:cNvPr>
                  <p:cNvSpPr/>
                  <p:nvPr/>
                </p:nvSpPr>
                <p:spPr bwMode="auto">
                  <a:xfrm>
                    <a:off x="5694056" y="2505441"/>
                    <a:ext cx="108067" cy="324199"/>
                  </a:xfrm>
                  <a:custGeom>
                    <a:avLst/>
                    <a:gdLst>
                      <a:gd name="T0" fmla="*/ 0 w 45"/>
                      <a:gd name="T1" fmla="*/ 0 h 135"/>
                      <a:gd name="T2" fmla="*/ 0 w 45"/>
                      <a:gd name="T3" fmla="*/ 108 h 135"/>
                      <a:gd name="T4" fmla="*/ 45 w 45"/>
                      <a:gd name="T5" fmla="*/ 135 h 135"/>
                      <a:gd name="T6" fmla="*/ 45 w 45"/>
                      <a:gd name="T7" fmla="*/ 27 h 135"/>
                      <a:gd name="T8" fmla="*/ 0 w 45"/>
                      <a:gd name="T9" fmla="*/ 0 h 135"/>
                    </a:gdLst>
                    <a:ahLst/>
                    <a:cxnLst>
                      <a:cxn ang="0">
                        <a:pos x="T0" y="T1"/>
                      </a:cxn>
                      <a:cxn ang="0">
                        <a:pos x="T2" y="T3"/>
                      </a:cxn>
                      <a:cxn ang="0">
                        <a:pos x="T4" y="T5"/>
                      </a:cxn>
                      <a:cxn ang="0">
                        <a:pos x="T6" y="T7"/>
                      </a:cxn>
                      <a:cxn ang="0">
                        <a:pos x="T8" y="T9"/>
                      </a:cxn>
                    </a:cxnLst>
                    <a:rect l="0" t="0" r="r" b="b"/>
                    <a:pathLst>
                      <a:path w="45" h="135">
                        <a:moveTo>
                          <a:pt x="0" y="0"/>
                        </a:moveTo>
                        <a:lnTo>
                          <a:pt x="0" y="108"/>
                        </a:lnTo>
                        <a:lnTo>
                          <a:pt x="45" y="135"/>
                        </a:lnTo>
                        <a:lnTo>
                          <a:pt x="45"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6" name="iSlïďé">
                    <a:extLst>
                      <a:ext uri="{FF2B5EF4-FFF2-40B4-BE49-F238E27FC236}">
                        <a16:creationId xmlns:a16="http://schemas.microsoft.com/office/drawing/2014/main" id="{C8365C62-CDFC-ED4D-9594-E21B8562F305}"/>
                      </a:ext>
                    </a:extLst>
                  </p:cNvPr>
                  <p:cNvSpPr/>
                  <p:nvPr/>
                </p:nvSpPr>
                <p:spPr bwMode="auto">
                  <a:xfrm>
                    <a:off x="5694056" y="2505441"/>
                    <a:ext cx="9606" cy="259359"/>
                  </a:xfrm>
                  <a:custGeom>
                    <a:avLst/>
                    <a:gdLst>
                      <a:gd name="T0" fmla="*/ 0 w 4"/>
                      <a:gd name="T1" fmla="*/ 108 h 108"/>
                      <a:gd name="T2" fmla="*/ 4 w 4"/>
                      <a:gd name="T3" fmla="*/ 103 h 108"/>
                      <a:gd name="T4" fmla="*/ 4 w 4"/>
                      <a:gd name="T5" fmla="*/ 4 h 108"/>
                      <a:gd name="T6" fmla="*/ 0 w 4"/>
                      <a:gd name="T7" fmla="*/ 0 h 108"/>
                      <a:gd name="T8" fmla="*/ 0 w 4"/>
                      <a:gd name="T9" fmla="*/ 108 h 108"/>
                    </a:gdLst>
                    <a:ahLst/>
                    <a:cxnLst>
                      <a:cxn ang="0">
                        <a:pos x="T0" y="T1"/>
                      </a:cxn>
                      <a:cxn ang="0">
                        <a:pos x="T2" y="T3"/>
                      </a:cxn>
                      <a:cxn ang="0">
                        <a:pos x="T4" y="T5"/>
                      </a:cxn>
                      <a:cxn ang="0">
                        <a:pos x="T6" y="T7"/>
                      </a:cxn>
                      <a:cxn ang="0">
                        <a:pos x="T8" y="T9"/>
                      </a:cxn>
                    </a:cxnLst>
                    <a:rect l="0" t="0" r="r" b="b"/>
                    <a:pathLst>
                      <a:path w="4" h="108">
                        <a:moveTo>
                          <a:pt x="0" y="108"/>
                        </a:moveTo>
                        <a:lnTo>
                          <a:pt x="4" y="103"/>
                        </a:lnTo>
                        <a:lnTo>
                          <a:pt x="4"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7" name="iṥḻîḋe">
                    <a:extLst>
                      <a:ext uri="{FF2B5EF4-FFF2-40B4-BE49-F238E27FC236}">
                        <a16:creationId xmlns:a16="http://schemas.microsoft.com/office/drawing/2014/main" id="{8B6033A9-6406-9846-89D9-5A75B50F1D69}"/>
                      </a:ext>
                    </a:extLst>
                  </p:cNvPr>
                  <p:cNvSpPr/>
                  <p:nvPr/>
                </p:nvSpPr>
                <p:spPr bwMode="auto">
                  <a:xfrm>
                    <a:off x="5694056" y="2752793"/>
                    <a:ext cx="108067" cy="76847"/>
                  </a:xfrm>
                  <a:custGeom>
                    <a:avLst/>
                    <a:gdLst>
                      <a:gd name="T0" fmla="*/ 4 w 45"/>
                      <a:gd name="T1" fmla="*/ 0 h 32"/>
                      <a:gd name="T2" fmla="*/ 45 w 45"/>
                      <a:gd name="T3" fmla="*/ 25 h 32"/>
                      <a:gd name="T4" fmla="*/ 45 w 45"/>
                      <a:gd name="T5" fmla="*/ 32 h 32"/>
                      <a:gd name="T6" fmla="*/ 0 w 45"/>
                      <a:gd name="T7" fmla="*/ 5 h 32"/>
                      <a:gd name="T8" fmla="*/ 4 w 45"/>
                      <a:gd name="T9" fmla="*/ 0 h 32"/>
                    </a:gdLst>
                    <a:ahLst/>
                    <a:cxnLst>
                      <a:cxn ang="0">
                        <a:pos x="T0" y="T1"/>
                      </a:cxn>
                      <a:cxn ang="0">
                        <a:pos x="T2" y="T3"/>
                      </a:cxn>
                      <a:cxn ang="0">
                        <a:pos x="T4" y="T5"/>
                      </a:cxn>
                      <a:cxn ang="0">
                        <a:pos x="T6" y="T7"/>
                      </a:cxn>
                      <a:cxn ang="0">
                        <a:pos x="T8" y="T9"/>
                      </a:cxn>
                    </a:cxnLst>
                    <a:rect l="0" t="0" r="r" b="b"/>
                    <a:pathLst>
                      <a:path w="45" h="32">
                        <a:moveTo>
                          <a:pt x="4" y="0"/>
                        </a:moveTo>
                        <a:lnTo>
                          <a:pt x="45" y="25"/>
                        </a:lnTo>
                        <a:lnTo>
                          <a:pt x="45" y="32"/>
                        </a:lnTo>
                        <a:lnTo>
                          <a:pt x="0" y="5"/>
                        </a:lnTo>
                        <a:lnTo>
                          <a:pt x="4"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8" name="ïślíḓè">
                    <a:extLst>
                      <a:ext uri="{FF2B5EF4-FFF2-40B4-BE49-F238E27FC236}">
                        <a16:creationId xmlns:a16="http://schemas.microsoft.com/office/drawing/2014/main" id="{6CCA41C4-CAD8-284F-8217-8BF7C60DAE71}"/>
                      </a:ext>
                    </a:extLst>
                  </p:cNvPr>
                  <p:cNvSpPr/>
                  <p:nvPr/>
                </p:nvSpPr>
                <p:spPr bwMode="auto">
                  <a:xfrm>
                    <a:off x="6352058" y="2877669"/>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9" name="iṡļïḓé">
                    <a:extLst>
                      <a:ext uri="{FF2B5EF4-FFF2-40B4-BE49-F238E27FC236}">
                        <a16:creationId xmlns:a16="http://schemas.microsoft.com/office/drawing/2014/main" id="{87B59167-9567-7445-9D77-45C28AA76007}"/>
                      </a:ext>
                    </a:extLst>
                  </p:cNvPr>
                  <p:cNvSpPr/>
                  <p:nvPr/>
                </p:nvSpPr>
                <p:spPr bwMode="auto">
                  <a:xfrm>
                    <a:off x="6352058" y="2877669"/>
                    <a:ext cx="16811" cy="259359"/>
                  </a:xfrm>
                  <a:custGeom>
                    <a:avLst/>
                    <a:gdLst>
                      <a:gd name="T0" fmla="*/ 0 w 7"/>
                      <a:gd name="T1" fmla="*/ 108 h 108"/>
                      <a:gd name="T2" fmla="*/ 7 w 7"/>
                      <a:gd name="T3" fmla="*/ 106 h 108"/>
                      <a:gd name="T4" fmla="*/ 7 w 7"/>
                      <a:gd name="T5" fmla="*/ 5 h 108"/>
                      <a:gd name="T6" fmla="*/ 0 w 7"/>
                      <a:gd name="T7" fmla="*/ 0 h 108"/>
                      <a:gd name="T8" fmla="*/ 0 w 7"/>
                      <a:gd name="T9" fmla="*/ 108 h 108"/>
                    </a:gdLst>
                    <a:ahLst/>
                    <a:cxnLst>
                      <a:cxn ang="0">
                        <a:pos x="T0" y="T1"/>
                      </a:cxn>
                      <a:cxn ang="0">
                        <a:pos x="T2" y="T3"/>
                      </a:cxn>
                      <a:cxn ang="0">
                        <a:pos x="T4" y="T5"/>
                      </a:cxn>
                      <a:cxn ang="0">
                        <a:pos x="T6" y="T7"/>
                      </a:cxn>
                      <a:cxn ang="0">
                        <a:pos x="T8" y="T9"/>
                      </a:cxn>
                    </a:cxnLst>
                    <a:rect l="0" t="0" r="r" b="b"/>
                    <a:pathLst>
                      <a:path w="7" h="108">
                        <a:moveTo>
                          <a:pt x="0" y="108"/>
                        </a:moveTo>
                        <a:lnTo>
                          <a:pt x="7" y="106"/>
                        </a:lnTo>
                        <a:lnTo>
                          <a:pt x="7" y="5"/>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0" name="íşḻïḓè">
                    <a:extLst>
                      <a:ext uri="{FF2B5EF4-FFF2-40B4-BE49-F238E27FC236}">
                        <a16:creationId xmlns:a16="http://schemas.microsoft.com/office/drawing/2014/main" id="{F1D7617E-CB2B-6346-8887-8DB88BC9DF6B}"/>
                      </a:ext>
                    </a:extLst>
                  </p:cNvPr>
                  <p:cNvSpPr/>
                  <p:nvPr/>
                </p:nvSpPr>
                <p:spPr bwMode="auto">
                  <a:xfrm>
                    <a:off x="6352058" y="3132225"/>
                    <a:ext cx="115271" cy="69643"/>
                  </a:xfrm>
                  <a:custGeom>
                    <a:avLst/>
                    <a:gdLst>
                      <a:gd name="T0" fmla="*/ 7 w 48"/>
                      <a:gd name="T1" fmla="*/ 0 h 29"/>
                      <a:gd name="T2" fmla="*/ 46 w 48"/>
                      <a:gd name="T3" fmla="*/ 23 h 29"/>
                      <a:gd name="T4" fmla="*/ 48 w 48"/>
                      <a:gd name="T5" fmla="*/ 29 h 29"/>
                      <a:gd name="T6" fmla="*/ 0 w 48"/>
                      <a:gd name="T7" fmla="*/ 2 h 29"/>
                      <a:gd name="T8" fmla="*/ 7 w 48"/>
                      <a:gd name="T9" fmla="*/ 0 h 29"/>
                    </a:gdLst>
                    <a:ahLst/>
                    <a:cxnLst>
                      <a:cxn ang="0">
                        <a:pos x="T0" y="T1"/>
                      </a:cxn>
                      <a:cxn ang="0">
                        <a:pos x="T2" y="T3"/>
                      </a:cxn>
                      <a:cxn ang="0">
                        <a:pos x="T4" y="T5"/>
                      </a:cxn>
                      <a:cxn ang="0">
                        <a:pos x="T6" y="T7"/>
                      </a:cxn>
                      <a:cxn ang="0">
                        <a:pos x="T8" y="T9"/>
                      </a:cxn>
                    </a:cxnLst>
                    <a:rect l="0" t="0" r="r" b="b"/>
                    <a:pathLst>
                      <a:path w="48" h="29">
                        <a:moveTo>
                          <a:pt x="7" y="0"/>
                        </a:moveTo>
                        <a:lnTo>
                          <a:pt x="46" y="23"/>
                        </a:lnTo>
                        <a:lnTo>
                          <a:pt x="48" y="29"/>
                        </a:lnTo>
                        <a:lnTo>
                          <a:pt x="0" y="2"/>
                        </a:lnTo>
                        <a:lnTo>
                          <a:pt x="7"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1" name="íśḻîďe">
                    <a:extLst>
                      <a:ext uri="{FF2B5EF4-FFF2-40B4-BE49-F238E27FC236}">
                        <a16:creationId xmlns:a16="http://schemas.microsoft.com/office/drawing/2014/main" id="{A8118C10-398E-A043-9D6D-5FD592692A83}"/>
                      </a:ext>
                    </a:extLst>
                  </p:cNvPr>
                  <p:cNvSpPr/>
                  <p:nvPr/>
                </p:nvSpPr>
                <p:spPr bwMode="auto">
                  <a:xfrm>
                    <a:off x="6508154" y="2959319"/>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2" name="îśľïḓe">
                    <a:extLst>
                      <a:ext uri="{FF2B5EF4-FFF2-40B4-BE49-F238E27FC236}">
                        <a16:creationId xmlns:a16="http://schemas.microsoft.com/office/drawing/2014/main" id="{7EF88E73-C4B9-3843-AE30-6269CE933FB8}"/>
                      </a:ext>
                    </a:extLst>
                  </p:cNvPr>
                  <p:cNvSpPr/>
                  <p:nvPr/>
                </p:nvSpPr>
                <p:spPr bwMode="auto">
                  <a:xfrm>
                    <a:off x="6508154" y="2959319"/>
                    <a:ext cx="14409" cy="259359"/>
                  </a:xfrm>
                  <a:custGeom>
                    <a:avLst/>
                    <a:gdLst>
                      <a:gd name="T0" fmla="*/ 0 w 6"/>
                      <a:gd name="T1" fmla="*/ 108 h 108"/>
                      <a:gd name="T2" fmla="*/ 6 w 6"/>
                      <a:gd name="T3" fmla="*/ 104 h 108"/>
                      <a:gd name="T4" fmla="*/ 6 w 6"/>
                      <a:gd name="T5" fmla="*/ 4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4"/>
                        </a:lnTo>
                        <a:lnTo>
                          <a:pt x="6"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3" name="íṥ1iḑe">
                    <a:extLst>
                      <a:ext uri="{FF2B5EF4-FFF2-40B4-BE49-F238E27FC236}">
                        <a16:creationId xmlns:a16="http://schemas.microsoft.com/office/drawing/2014/main" id="{F2092ACA-3B03-EA43-9413-CE7FF1235C56}"/>
                      </a:ext>
                    </a:extLst>
                  </p:cNvPr>
                  <p:cNvSpPr/>
                  <p:nvPr/>
                </p:nvSpPr>
                <p:spPr bwMode="auto">
                  <a:xfrm>
                    <a:off x="6508154" y="3209072"/>
                    <a:ext cx="115271" cy="74446"/>
                  </a:xfrm>
                  <a:custGeom>
                    <a:avLst/>
                    <a:gdLst>
                      <a:gd name="T0" fmla="*/ 6 w 48"/>
                      <a:gd name="T1" fmla="*/ 0 h 31"/>
                      <a:gd name="T2" fmla="*/ 48 w 48"/>
                      <a:gd name="T3" fmla="*/ 24 h 31"/>
                      <a:gd name="T4" fmla="*/ 48 w 48"/>
                      <a:gd name="T5" fmla="*/ 31 h 31"/>
                      <a:gd name="T6" fmla="*/ 0 w 48"/>
                      <a:gd name="T7" fmla="*/ 4 h 31"/>
                      <a:gd name="T8" fmla="*/ 6 w 48"/>
                      <a:gd name="T9" fmla="*/ 0 h 31"/>
                    </a:gdLst>
                    <a:ahLst/>
                    <a:cxnLst>
                      <a:cxn ang="0">
                        <a:pos x="T0" y="T1"/>
                      </a:cxn>
                      <a:cxn ang="0">
                        <a:pos x="T2" y="T3"/>
                      </a:cxn>
                      <a:cxn ang="0">
                        <a:pos x="T4" y="T5"/>
                      </a:cxn>
                      <a:cxn ang="0">
                        <a:pos x="T6" y="T7"/>
                      </a:cxn>
                      <a:cxn ang="0">
                        <a:pos x="T8" y="T9"/>
                      </a:cxn>
                    </a:cxnLst>
                    <a:rect l="0" t="0" r="r" b="b"/>
                    <a:pathLst>
                      <a:path w="48" h="31">
                        <a:moveTo>
                          <a:pt x="6" y="0"/>
                        </a:moveTo>
                        <a:lnTo>
                          <a:pt x="48" y="24"/>
                        </a:lnTo>
                        <a:lnTo>
                          <a:pt x="48" y="31"/>
                        </a:lnTo>
                        <a:lnTo>
                          <a:pt x="0" y="4"/>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4" name="iS1ïḑè">
                    <a:extLst>
                      <a:ext uri="{FF2B5EF4-FFF2-40B4-BE49-F238E27FC236}">
                        <a16:creationId xmlns:a16="http://schemas.microsoft.com/office/drawing/2014/main" id="{18767D34-E3C4-2C44-B3B9-22E43AE85EAE}"/>
                      </a:ext>
                    </a:extLst>
                  </p:cNvPr>
                  <p:cNvSpPr/>
                  <p:nvPr/>
                </p:nvSpPr>
                <p:spPr bwMode="auto">
                  <a:xfrm>
                    <a:off x="6669052" y="3038567"/>
                    <a:ext cx="112870" cy="324199"/>
                  </a:xfrm>
                  <a:custGeom>
                    <a:avLst/>
                    <a:gdLst>
                      <a:gd name="T0" fmla="*/ 0 w 47"/>
                      <a:gd name="T1" fmla="*/ 0 h 135"/>
                      <a:gd name="T2" fmla="*/ 0 w 47"/>
                      <a:gd name="T3" fmla="*/ 108 h 135"/>
                      <a:gd name="T4" fmla="*/ 47 w 47"/>
                      <a:gd name="T5" fmla="*/ 135 h 135"/>
                      <a:gd name="T6" fmla="*/ 47 w 47"/>
                      <a:gd name="T7" fmla="*/ 27 h 135"/>
                      <a:gd name="T8" fmla="*/ 0 w 47"/>
                      <a:gd name="T9" fmla="*/ 0 h 135"/>
                    </a:gdLst>
                    <a:ahLst/>
                    <a:cxnLst>
                      <a:cxn ang="0">
                        <a:pos x="T0" y="T1"/>
                      </a:cxn>
                      <a:cxn ang="0">
                        <a:pos x="T2" y="T3"/>
                      </a:cxn>
                      <a:cxn ang="0">
                        <a:pos x="T4" y="T5"/>
                      </a:cxn>
                      <a:cxn ang="0">
                        <a:pos x="T6" y="T7"/>
                      </a:cxn>
                      <a:cxn ang="0">
                        <a:pos x="T8" y="T9"/>
                      </a:cxn>
                    </a:cxnLst>
                    <a:rect l="0" t="0" r="r" b="b"/>
                    <a:pathLst>
                      <a:path w="47" h="135">
                        <a:moveTo>
                          <a:pt x="0" y="0"/>
                        </a:moveTo>
                        <a:lnTo>
                          <a:pt x="0" y="108"/>
                        </a:lnTo>
                        <a:lnTo>
                          <a:pt x="47" y="135"/>
                        </a:lnTo>
                        <a:lnTo>
                          <a:pt x="47"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5" name="iṡlîḍê">
                    <a:extLst>
                      <a:ext uri="{FF2B5EF4-FFF2-40B4-BE49-F238E27FC236}">
                        <a16:creationId xmlns:a16="http://schemas.microsoft.com/office/drawing/2014/main" id="{6463B265-5FFE-924B-AB3C-D9CA9DBA9ED6}"/>
                      </a:ext>
                    </a:extLst>
                  </p:cNvPr>
                  <p:cNvSpPr/>
                  <p:nvPr/>
                </p:nvSpPr>
                <p:spPr bwMode="auto">
                  <a:xfrm>
                    <a:off x="6669052" y="3038567"/>
                    <a:ext cx="14409" cy="259359"/>
                  </a:xfrm>
                  <a:custGeom>
                    <a:avLst/>
                    <a:gdLst>
                      <a:gd name="T0" fmla="*/ 0 w 6"/>
                      <a:gd name="T1" fmla="*/ 108 h 108"/>
                      <a:gd name="T2" fmla="*/ 6 w 6"/>
                      <a:gd name="T3" fmla="*/ 106 h 108"/>
                      <a:gd name="T4" fmla="*/ 6 w 6"/>
                      <a:gd name="T5" fmla="*/ 4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6"/>
                        </a:lnTo>
                        <a:lnTo>
                          <a:pt x="6"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6" name="î$ḷîḋê">
                    <a:extLst>
                      <a:ext uri="{FF2B5EF4-FFF2-40B4-BE49-F238E27FC236}">
                        <a16:creationId xmlns:a16="http://schemas.microsoft.com/office/drawing/2014/main" id="{837C49A5-DF00-3347-BEAD-A194633065AA}"/>
                      </a:ext>
                    </a:extLst>
                  </p:cNvPr>
                  <p:cNvSpPr/>
                  <p:nvPr/>
                </p:nvSpPr>
                <p:spPr bwMode="auto">
                  <a:xfrm>
                    <a:off x="6669052" y="3293122"/>
                    <a:ext cx="112870" cy="69643"/>
                  </a:xfrm>
                  <a:custGeom>
                    <a:avLst/>
                    <a:gdLst>
                      <a:gd name="T0" fmla="*/ 6 w 47"/>
                      <a:gd name="T1" fmla="*/ 0 h 29"/>
                      <a:gd name="T2" fmla="*/ 45 w 47"/>
                      <a:gd name="T3" fmla="*/ 23 h 29"/>
                      <a:gd name="T4" fmla="*/ 47 w 47"/>
                      <a:gd name="T5" fmla="*/ 29 h 29"/>
                      <a:gd name="T6" fmla="*/ 0 w 47"/>
                      <a:gd name="T7" fmla="*/ 2 h 29"/>
                      <a:gd name="T8" fmla="*/ 6 w 47"/>
                      <a:gd name="T9" fmla="*/ 0 h 29"/>
                    </a:gdLst>
                    <a:ahLst/>
                    <a:cxnLst>
                      <a:cxn ang="0">
                        <a:pos x="T0" y="T1"/>
                      </a:cxn>
                      <a:cxn ang="0">
                        <a:pos x="T2" y="T3"/>
                      </a:cxn>
                      <a:cxn ang="0">
                        <a:pos x="T4" y="T5"/>
                      </a:cxn>
                      <a:cxn ang="0">
                        <a:pos x="T6" y="T7"/>
                      </a:cxn>
                      <a:cxn ang="0">
                        <a:pos x="T8" y="T9"/>
                      </a:cxn>
                    </a:cxnLst>
                    <a:rect l="0" t="0" r="r" b="b"/>
                    <a:pathLst>
                      <a:path w="47" h="29">
                        <a:moveTo>
                          <a:pt x="6" y="0"/>
                        </a:moveTo>
                        <a:lnTo>
                          <a:pt x="45" y="23"/>
                        </a:lnTo>
                        <a:lnTo>
                          <a:pt x="47" y="29"/>
                        </a:lnTo>
                        <a:lnTo>
                          <a:pt x="0" y="2"/>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7" name="i$ľiḓè">
                    <a:extLst>
                      <a:ext uri="{FF2B5EF4-FFF2-40B4-BE49-F238E27FC236}">
                        <a16:creationId xmlns:a16="http://schemas.microsoft.com/office/drawing/2014/main" id="{32CAAD78-2C1F-0349-B0D0-E2B81159CFC4}"/>
                      </a:ext>
                    </a:extLst>
                  </p:cNvPr>
                  <p:cNvSpPr/>
                  <p:nvPr/>
                </p:nvSpPr>
                <p:spPr bwMode="auto">
                  <a:xfrm>
                    <a:off x="5533158" y="2094790"/>
                    <a:ext cx="115271" cy="319396"/>
                  </a:xfrm>
                  <a:custGeom>
                    <a:avLst/>
                    <a:gdLst>
                      <a:gd name="T0" fmla="*/ 0 w 48"/>
                      <a:gd name="T1" fmla="*/ 0 h 133"/>
                      <a:gd name="T2" fmla="*/ 0 w 48"/>
                      <a:gd name="T3" fmla="*/ 106 h 133"/>
                      <a:gd name="T4" fmla="*/ 48 w 48"/>
                      <a:gd name="T5" fmla="*/ 133 h 133"/>
                      <a:gd name="T6" fmla="*/ 48 w 48"/>
                      <a:gd name="T7" fmla="*/ 25 h 133"/>
                      <a:gd name="T8" fmla="*/ 0 w 48"/>
                      <a:gd name="T9" fmla="*/ 0 h 133"/>
                    </a:gdLst>
                    <a:ahLst/>
                    <a:cxnLst>
                      <a:cxn ang="0">
                        <a:pos x="T0" y="T1"/>
                      </a:cxn>
                      <a:cxn ang="0">
                        <a:pos x="T2" y="T3"/>
                      </a:cxn>
                      <a:cxn ang="0">
                        <a:pos x="T4" y="T5"/>
                      </a:cxn>
                      <a:cxn ang="0">
                        <a:pos x="T6" y="T7"/>
                      </a:cxn>
                      <a:cxn ang="0">
                        <a:pos x="T8" y="T9"/>
                      </a:cxn>
                    </a:cxnLst>
                    <a:rect l="0" t="0" r="r" b="b"/>
                    <a:pathLst>
                      <a:path w="48" h="133">
                        <a:moveTo>
                          <a:pt x="0" y="0"/>
                        </a:moveTo>
                        <a:lnTo>
                          <a:pt x="0" y="106"/>
                        </a:lnTo>
                        <a:lnTo>
                          <a:pt x="48" y="133"/>
                        </a:lnTo>
                        <a:lnTo>
                          <a:pt x="48" y="25"/>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8" name="ïsļîḍe">
                    <a:extLst>
                      <a:ext uri="{FF2B5EF4-FFF2-40B4-BE49-F238E27FC236}">
                        <a16:creationId xmlns:a16="http://schemas.microsoft.com/office/drawing/2014/main" id="{914889C1-EAD5-9244-AD64-A7784AA81CA0}"/>
                      </a:ext>
                    </a:extLst>
                  </p:cNvPr>
                  <p:cNvSpPr/>
                  <p:nvPr/>
                </p:nvSpPr>
                <p:spPr bwMode="auto">
                  <a:xfrm>
                    <a:off x="5533158" y="2094790"/>
                    <a:ext cx="14409" cy="254556"/>
                  </a:xfrm>
                  <a:custGeom>
                    <a:avLst/>
                    <a:gdLst>
                      <a:gd name="T0" fmla="*/ 0 w 6"/>
                      <a:gd name="T1" fmla="*/ 106 h 106"/>
                      <a:gd name="T2" fmla="*/ 6 w 6"/>
                      <a:gd name="T3" fmla="*/ 104 h 106"/>
                      <a:gd name="T4" fmla="*/ 6 w 6"/>
                      <a:gd name="T5" fmla="*/ 2 h 106"/>
                      <a:gd name="T6" fmla="*/ 0 w 6"/>
                      <a:gd name="T7" fmla="*/ 0 h 106"/>
                      <a:gd name="T8" fmla="*/ 0 w 6"/>
                      <a:gd name="T9" fmla="*/ 106 h 106"/>
                    </a:gdLst>
                    <a:ahLst/>
                    <a:cxnLst>
                      <a:cxn ang="0">
                        <a:pos x="T0" y="T1"/>
                      </a:cxn>
                      <a:cxn ang="0">
                        <a:pos x="T2" y="T3"/>
                      </a:cxn>
                      <a:cxn ang="0">
                        <a:pos x="T4" y="T5"/>
                      </a:cxn>
                      <a:cxn ang="0">
                        <a:pos x="T6" y="T7"/>
                      </a:cxn>
                      <a:cxn ang="0">
                        <a:pos x="T8" y="T9"/>
                      </a:cxn>
                    </a:cxnLst>
                    <a:rect l="0" t="0" r="r" b="b"/>
                    <a:pathLst>
                      <a:path w="6" h="106">
                        <a:moveTo>
                          <a:pt x="0" y="106"/>
                        </a:moveTo>
                        <a:lnTo>
                          <a:pt x="6" y="104"/>
                        </a:lnTo>
                        <a:lnTo>
                          <a:pt x="6" y="2"/>
                        </a:lnTo>
                        <a:lnTo>
                          <a:pt x="0" y="0"/>
                        </a:lnTo>
                        <a:lnTo>
                          <a:pt x="0" y="106"/>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9" name="îśľîḓé">
                    <a:extLst>
                      <a:ext uri="{FF2B5EF4-FFF2-40B4-BE49-F238E27FC236}">
                        <a16:creationId xmlns:a16="http://schemas.microsoft.com/office/drawing/2014/main" id="{6F5FB731-750C-424F-8A0E-E826D44D4244}"/>
                      </a:ext>
                    </a:extLst>
                  </p:cNvPr>
                  <p:cNvSpPr/>
                  <p:nvPr/>
                </p:nvSpPr>
                <p:spPr bwMode="auto">
                  <a:xfrm>
                    <a:off x="5533158" y="2344543"/>
                    <a:ext cx="115271" cy="69643"/>
                  </a:xfrm>
                  <a:custGeom>
                    <a:avLst/>
                    <a:gdLst>
                      <a:gd name="T0" fmla="*/ 6 w 48"/>
                      <a:gd name="T1" fmla="*/ 0 h 29"/>
                      <a:gd name="T2" fmla="*/ 48 w 48"/>
                      <a:gd name="T3" fmla="*/ 25 h 29"/>
                      <a:gd name="T4" fmla="*/ 48 w 48"/>
                      <a:gd name="T5" fmla="*/ 29 h 29"/>
                      <a:gd name="T6" fmla="*/ 0 w 48"/>
                      <a:gd name="T7" fmla="*/ 2 h 29"/>
                      <a:gd name="T8" fmla="*/ 6 w 48"/>
                      <a:gd name="T9" fmla="*/ 0 h 29"/>
                    </a:gdLst>
                    <a:ahLst/>
                    <a:cxnLst>
                      <a:cxn ang="0">
                        <a:pos x="T0" y="T1"/>
                      </a:cxn>
                      <a:cxn ang="0">
                        <a:pos x="T2" y="T3"/>
                      </a:cxn>
                      <a:cxn ang="0">
                        <a:pos x="T4" y="T5"/>
                      </a:cxn>
                      <a:cxn ang="0">
                        <a:pos x="T6" y="T7"/>
                      </a:cxn>
                      <a:cxn ang="0">
                        <a:pos x="T8" y="T9"/>
                      </a:cxn>
                    </a:cxnLst>
                    <a:rect l="0" t="0" r="r" b="b"/>
                    <a:pathLst>
                      <a:path w="48" h="29">
                        <a:moveTo>
                          <a:pt x="6" y="0"/>
                        </a:moveTo>
                        <a:lnTo>
                          <a:pt x="48" y="25"/>
                        </a:lnTo>
                        <a:lnTo>
                          <a:pt x="48" y="29"/>
                        </a:lnTo>
                        <a:lnTo>
                          <a:pt x="0" y="2"/>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0" name="iṥḷîḍè">
                    <a:extLst>
                      <a:ext uri="{FF2B5EF4-FFF2-40B4-BE49-F238E27FC236}">
                        <a16:creationId xmlns:a16="http://schemas.microsoft.com/office/drawing/2014/main" id="{4A972882-C940-454F-98D6-C2B8D8D824A4}"/>
                      </a:ext>
                    </a:extLst>
                  </p:cNvPr>
                  <p:cNvSpPr/>
                  <p:nvPr/>
                </p:nvSpPr>
                <p:spPr bwMode="auto">
                  <a:xfrm>
                    <a:off x="5694056" y="2174038"/>
                    <a:ext cx="108067" cy="319396"/>
                  </a:xfrm>
                  <a:custGeom>
                    <a:avLst/>
                    <a:gdLst>
                      <a:gd name="T0" fmla="*/ 0 w 45"/>
                      <a:gd name="T1" fmla="*/ 0 h 133"/>
                      <a:gd name="T2" fmla="*/ 0 w 45"/>
                      <a:gd name="T3" fmla="*/ 106 h 133"/>
                      <a:gd name="T4" fmla="*/ 45 w 45"/>
                      <a:gd name="T5" fmla="*/ 133 h 133"/>
                      <a:gd name="T6" fmla="*/ 45 w 45"/>
                      <a:gd name="T7" fmla="*/ 25 h 133"/>
                      <a:gd name="T8" fmla="*/ 0 w 45"/>
                      <a:gd name="T9" fmla="*/ 0 h 133"/>
                    </a:gdLst>
                    <a:ahLst/>
                    <a:cxnLst>
                      <a:cxn ang="0">
                        <a:pos x="T0" y="T1"/>
                      </a:cxn>
                      <a:cxn ang="0">
                        <a:pos x="T2" y="T3"/>
                      </a:cxn>
                      <a:cxn ang="0">
                        <a:pos x="T4" y="T5"/>
                      </a:cxn>
                      <a:cxn ang="0">
                        <a:pos x="T6" y="T7"/>
                      </a:cxn>
                      <a:cxn ang="0">
                        <a:pos x="T8" y="T9"/>
                      </a:cxn>
                    </a:cxnLst>
                    <a:rect l="0" t="0" r="r" b="b"/>
                    <a:pathLst>
                      <a:path w="45" h="133">
                        <a:moveTo>
                          <a:pt x="0" y="0"/>
                        </a:moveTo>
                        <a:lnTo>
                          <a:pt x="0" y="106"/>
                        </a:lnTo>
                        <a:lnTo>
                          <a:pt x="45" y="133"/>
                        </a:lnTo>
                        <a:lnTo>
                          <a:pt x="45" y="25"/>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1" name="ïSḻídé">
                    <a:extLst>
                      <a:ext uri="{FF2B5EF4-FFF2-40B4-BE49-F238E27FC236}">
                        <a16:creationId xmlns:a16="http://schemas.microsoft.com/office/drawing/2014/main" id="{A86FDC38-916A-394E-9071-A577C27AF43A}"/>
                      </a:ext>
                    </a:extLst>
                  </p:cNvPr>
                  <p:cNvSpPr/>
                  <p:nvPr/>
                </p:nvSpPr>
                <p:spPr bwMode="auto">
                  <a:xfrm>
                    <a:off x="5694056" y="2174038"/>
                    <a:ext cx="9606" cy="254556"/>
                  </a:xfrm>
                  <a:custGeom>
                    <a:avLst/>
                    <a:gdLst>
                      <a:gd name="T0" fmla="*/ 0 w 4"/>
                      <a:gd name="T1" fmla="*/ 106 h 106"/>
                      <a:gd name="T2" fmla="*/ 4 w 4"/>
                      <a:gd name="T3" fmla="*/ 104 h 106"/>
                      <a:gd name="T4" fmla="*/ 4 w 4"/>
                      <a:gd name="T5" fmla="*/ 2 h 106"/>
                      <a:gd name="T6" fmla="*/ 0 w 4"/>
                      <a:gd name="T7" fmla="*/ 0 h 106"/>
                      <a:gd name="T8" fmla="*/ 0 w 4"/>
                      <a:gd name="T9" fmla="*/ 106 h 106"/>
                    </a:gdLst>
                    <a:ahLst/>
                    <a:cxnLst>
                      <a:cxn ang="0">
                        <a:pos x="T0" y="T1"/>
                      </a:cxn>
                      <a:cxn ang="0">
                        <a:pos x="T2" y="T3"/>
                      </a:cxn>
                      <a:cxn ang="0">
                        <a:pos x="T4" y="T5"/>
                      </a:cxn>
                      <a:cxn ang="0">
                        <a:pos x="T6" y="T7"/>
                      </a:cxn>
                      <a:cxn ang="0">
                        <a:pos x="T8" y="T9"/>
                      </a:cxn>
                    </a:cxnLst>
                    <a:rect l="0" t="0" r="r" b="b"/>
                    <a:pathLst>
                      <a:path w="4" h="106">
                        <a:moveTo>
                          <a:pt x="0" y="106"/>
                        </a:moveTo>
                        <a:lnTo>
                          <a:pt x="4" y="104"/>
                        </a:lnTo>
                        <a:lnTo>
                          <a:pt x="4" y="2"/>
                        </a:lnTo>
                        <a:lnTo>
                          <a:pt x="0" y="0"/>
                        </a:lnTo>
                        <a:lnTo>
                          <a:pt x="0" y="106"/>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2" name="iṧľidè">
                    <a:extLst>
                      <a:ext uri="{FF2B5EF4-FFF2-40B4-BE49-F238E27FC236}">
                        <a16:creationId xmlns:a16="http://schemas.microsoft.com/office/drawing/2014/main" id="{4B24039D-F178-1A4F-95DC-EAA21D9E9174}"/>
                      </a:ext>
                    </a:extLst>
                  </p:cNvPr>
                  <p:cNvSpPr/>
                  <p:nvPr/>
                </p:nvSpPr>
                <p:spPr bwMode="auto">
                  <a:xfrm>
                    <a:off x="5694056" y="2423791"/>
                    <a:ext cx="108067" cy="69643"/>
                  </a:xfrm>
                  <a:custGeom>
                    <a:avLst/>
                    <a:gdLst>
                      <a:gd name="T0" fmla="*/ 4 w 45"/>
                      <a:gd name="T1" fmla="*/ 0 h 29"/>
                      <a:gd name="T2" fmla="*/ 45 w 45"/>
                      <a:gd name="T3" fmla="*/ 23 h 29"/>
                      <a:gd name="T4" fmla="*/ 45 w 45"/>
                      <a:gd name="T5" fmla="*/ 29 h 29"/>
                      <a:gd name="T6" fmla="*/ 0 w 45"/>
                      <a:gd name="T7" fmla="*/ 2 h 29"/>
                      <a:gd name="T8" fmla="*/ 4 w 45"/>
                      <a:gd name="T9" fmla="*/ 0 h 29"/>
                    </a:gdLst>
                    <a:ahLst/>
                    <a:cxnLst>
                      <a:cxn ang="0">
                        <a:pos x="T0" y="T1"/>
                      </a:cxn>
                      <a:cxn ang="0">
                        <a:pos x="T2" y="T3"/>
                      </a:cxn>
                      <a:cxn ang="0">
                        <a:pos x="T4" y="T5"/>
                      </a:cxn>
                      <a:cxn ang="0">
                        <a:pos x="T6" y="T7"/>
                      </a:cxn>
                      <a:cxn ang="0">
                        <a:pos x="T8" y="T9"/>
                      </a:cxn>
                    </a:cxnLst>
                    <a:rect l="0" t="0" r="r" b="b"/>
                    <a:pathLst>
                      <a:path w="45" h="29">
                        <a:moveTo>
                          <a:pt x="4" y="0"/>
                        </a:moveTo>
                        <a:lnTo>
                          <a:pt x="45" y="23"/>
                        </a:lnTo>
                        <a:lnTo>
                          <a:pt x="45" y="29"/>
                        </a:lnTo>
                        <a:lnTo>
                          <a:pt x="0" y="2"/>
                        </a:lnTo>
                        <a:lnTo>
                          <a:pt x="4"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3" name="ï$ľîdè">
                    <a:extLst>
                      <a:ext uri="{FF2B5EF4-FFF2-40B4-BE49-F238E27FC236}">
                        <a16:creationId xmlns:a16="http://schemas.microsoft.com/office/drawing/2014/main" id="{1B4C8254-43CD-8C4C-AFF7-C31A535BC3D9}"/>
                      </a:ext>
                    </a:extLst>
                  </p:cNvPr>
                  <p:cNvSpPr/>
                  <p:nvPr/>
                </p:nvSpPr>
                <p:spPr bwMode="auto">
                  <a:xfrm>
                    <a:off x="5852553" y="2594296"/>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4" name="îṣ1ide">
                    <a:extLst>
                      <a:ext uri="{FF2B5EF4-FFF2-40B4-BE49-F238E27FC236}">
                        <a16:creationId xmlns:a16="http://schemas.microsoft.com/office/drawing/2014/main" id="{BF1CF721-9D9A-3544-A75D-A109C349278D}"/>
                      </a:ext>
                    </a:extLst>
                  </p:cNvPr>
                  <p:cNvSpPr/>
                  <p:nvPr/>
                </p:nvSpPr>
                <p:spPr bwMode="auto">
                  <a:xfrm>
                    <a:off x="5852553" y="2594296"/>
                    <a:ext cx="14409" cy="259359"/>
                  </a:xfrm>
                  <a:custGeom>
                    <a:avLst/>
                    <a:gdLst>
                      <a:gd name="T0" fmla="*/ 0 w 6"/>
                      <a:gd name="T1" fmla="*/ 108 h 108"/>
                      <a:gd name="T2" fmla="*/ 6 w 6"/>
                      <a:gd name="T3" fmla="*/ 104 h 108"/>
                      <a:gd name="T4" fmla="*/ 6 w 6"/>
                      <a:gd name="T5" fmla="*/ 2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4"/>
                        </a:lnTo>
                        <a:lnTo>
                          <a:pt x="6" y="2"/>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5" name="îSļiḍé">
                    <a:extLst>
                      <a:ext uri="{FF2B5EF4-FFF2-40B4-BE49-F238E27FC236}">
                        <a16:creationId xmlns:a16="http://schemas.microsoft.com/office/drawing/2014/main" id="{FD8C7DAC-8E65-4346-85E9-1FD5B02ACEA4}"/>
                      </a:ext>
                    </a:extLst>
                  </p:cNvPr>
                  <p:cNvSpPr/>
                  <p:nvPr/>
                </p:nvSpPr>
                <p:spPr bwMode="auto">
                  <a:xfrm>
                    <a:off x="5852553" y="2844048"/>
                    <a:ext cx="115271" cy="74446"/>
                  </a:xfrm>
                  <a:custGeom>
                    <a:avLst/>
                    <a:gdLst>
                      <a:gd name="T0" fmla="*/ 6 w 48"/>
                      <a:gd name="T1" fmla="*/ 0 h 31"/>
                      <a:gd name="T2" fmla="*/ 48 w 48"/>
                      <a:gd name="T3" fmla="*/ 25 h 31"/>
                      <a:gd name="T4" fmla="*/ 48 w 48"/>
                      <a:gd name="T5" fmla="*/ 31 h 31"/>
                      <a:gd name="T6" fmla="*/ 0 w 48"/>
                      <a:gd name="T7" fmla="*/ 4 h 31"/>
                      <a:gd name="T8" fmla="*/ 6 w 48"/>
                      <a:gd name="T9" fmla="*/ 0 h 31"/>
                    </a:gdLst>
                    <a:ahLst/>
                    <a:cxnLst>
                      <a:cxn ang="0">
                        <a:pos x="T0" y="T1"/>
                      </a:cxn>
                      <a:cxn ang="0">
                        <a:pos x="T2" y="T3"/>
                      </a:cxn>
                      <a:cxn ang="0">
                        <a:pos x="T4" y="T5"/>
                      </a:cxn>
                      <a:cxn ang="0">
                        <a:pos x="T6" y="T7"/>
                      </a:cxn>
                      <a:cxn ang="0">
                        <a:pos x="T8" y="T9"/>
                      </a:cxn>
                    </a:cxnLst>
                    <a:rect l="0" t="0" r="r" b="b"/>
                    <a:pathLst>
                      <a:path w="48" h="31">
                        <a:moveTo>
                          <a:pt x="6" y="0"/>
                        </a:moveTo>
                        <a:lnTo>
                          <a:pt x="48" y="25"/>
                        </a:lnTo>
                        <a:lnTo>
                          <a:pt x="48" y="31"/>
                        </a:lnTo>
                        <a:lnTo>
                          <a:pt x="0" y="4"/>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6" name="iṥḻïdé">
                    <a:extLst>
                      <a:ext uri="{FF2B5EF4-FFF2-40B4-BE49-F238E27FC236}">
                        <a16:creationId xmlns:a16="http://schemas.microsoft.com/office/drawing/2014/main" id="{CFF448E5-D1B4-A041-B668-9F016C73FFB1}"/>
                      </a:ext>
                    </a:extLst>
                  </p:cNvPr>
                  <p:cNvSpPr/>
                  <p:nvPr/>
                </p:nvSpPr>
                <p:spPr bwMode="auto">
                  <a:xfrm>
                    <a:off x="6013452" y="2673543"/>
                    <a:ext cx="110468" cy="319396"/>
                  </a:xfrm>
                  <a:custGeom>
                    <a:avLst/>
                    <a:gdLst>
                      <a:gd name="T0" fmla="*/ 0 w 46"/>
                      <a:gd name="T1" fmla="*/ 0 h 133"/>
                      <a:gd name="T2" fmla="*/ 0 w 46"/>
                      <a:gd name="T3" fmla="*/ 106 h 133"/>
                      <a:gd name="T4" fmla="*/ 46 w 46"/>
                      <a:gd name="T5" fmla="*/ 133 h 133"/>
                      <a:gd name="T6" fmla="*/ 46 w 46"/>
                      <a:gd name="T7" fmla="*/ 25 h 133"/>
                      <a:gd name="T8" fmla="*/ 0 w 46"/>
                      <a:gd name="T9" fmla="*/ 0 h 133"/>
                    </a:gdLst>
                    <a:ahLst/>
                    <a:cxnLst>
                      <a:cxn ang="0">
                        <a:pos x="T0" y="T1"/>
                      </a:cxn>
                      <a:cxn ang="0">
                        <a:pos x="T2" y="T3"/>
                      </a:cxn>
                      <a:cxn ang="0">
                        <a:pos x="T4" y="T5"/>
                      </a:cxn>
                      <a:cxn ang="0">
                        <a:pos x="T6" y="T7"/>
                      </a:cxn>
                      <a:cxn ang="0">
                        <a:pos x="T8" y="T9"/>
                      </a:cxn>
                    </a:cxnLst>
                    <a:rect l="0" t="0" r="r" b="b"/>
                    <a:pathLst>
                      <a:path w="46" h="133">
                        <a:moveTo>
                          <a:pt x="0" y="0"/>
                        </a:moveTo>
                        <a:lnTo>
                          <a:pt x="0" y="106"/>
                        </a:lnTo>
                        <a:lnTo>
                          <a:pt x="46" y="133"/>
                        </a:lnTo>
                        <a:lnTo>
                          <a:pt x="46" y="25"/>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7" name="îṩḻïḋé">
                    <a:extLst>
                      <a:ext uri="{FF2B5EF4-FFF2-40B4-BE49-F238E27FC236}">
                        <a16:creationId xmlns:a16="http://schemas.microsoft.com/office/drawing/2014/main" id="{7EAB58B3-1B58-B140-8AE3-346ABF60B87D}"/>
                      </a:ext>
                    </a:extLst>
                  </p:cNvPr>
                  <p:cNvSpPr/>
                  <p:nvPr/>
                </p:nvSpPr>
                <p:spPr bwMode="auto">
                  <a:xfrm>
                    <a:off x="6013452" y="2673543"/>
                    <a:ext cx="9606" cy="254556"/>
                  </a:xfrm>
                  <a:custGeom>
                    <a:avLst/>
                    <a:gdLst>
                      <a:gd name="T0" fmla="*/ 0 w 4"/>
                      <a:gd name="T1" fmla="*/ 106 h 106"/>
                      <a:gd name="T2" fmla="*/ 4 w 4"/>
                      <a:gd name="T3" fmla="*/ 104 h 106"/>
                      <a:gd name="T4" fmla="*/ 4 w 4"/>
                      <a:gd name="T5" fmla="*/ 2 h 106"/>
                      <a:gd name="T6" fmla="*/ 0 w 4"/>
                      <a:gd name="T7" fmla="*/ 0 h 106"/>
                      <a:gd name="T8" fmla="*/ 0 w 4"/>
                      <a:gd name="T9" fmla="*/ 106 h 106"/>
                    </a:gdLst>
                    <a:ahLst/>
                    <a:cxnLst>
                      <a:cxn ang="0">
                        <a:pos x="T0" y="T1"/>
                      </a:cxn>
                      <a:cxn ang="0">
                        <a:pos x="T2" y="T3"/>
                      </a:cxn>
                      <a:cxn ang="0">
                        <a:pos x="T4" y="T5"/>
                      </a:cxn>
                      <a:cxn ang="0">
                        <a:pos x="T6" y="T7"/>
                      </a:cxn>
                      <a:cxn ang="0">
                        <a:pos x="T8" y="T9"/>
                      </a:cxn>
                    </a:cxnLst>
                    <a:rect l="0" t="0" r="r" b="b"/>
                    <a:pathLst>
                      <a:path w="4" h="106">
                        <a:moveTo>
                          <a:pt x="0" y="106"/>
                        </a:moveTo>
                        <a:lnTo>
                          <a:pt x="4" y="104"/>
                        </a:lnTo>
                        <a:lnTo>
                          <a:pt x="4" y="2"/>
                        </a:lnTo>
                        <a:lnTo>
                          <a:pt x="0" y="0"/>
                        </a:lnTo>
                        <a:lnTo>
                          <a:pt x="0" y="106"/>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8" name="ïṡliḓé">
                    <a:extLst>
                      <a:ext uri="{FF2B5EF4-FFF2-40B4-BE49-F238E27FC236}">
                        <a16:creationId xmlns:a16="http://schemas.microsoft.com/office/drawing/2014/main" id="{939A5650-537C-7342-BA87-720CFFCE918C}"/>
                      </a:ext>
                    </a:extLst>
                  </p:cNvPr>
                  <p:cNvSpPr/>
                  <p:nvPr/>
                </p:nvSpPr>
                <p:spPr bwMode="auto">
                  <a:xfrm>
                    <a:off x="6013452" y="2923296"/>
                    <a:ext cx="110468" cy="69643"/>
                  </a:xfrm>
                  <a:custGeom>
                    <a:avLst/>
                    <a:gdLst>
                      <a:gd name="T0" fmla="*/ 4 w 46"/>
                      <a:gd name="T1" fmla="*/ 0 h 29"/>
                      <a:gd name="T2" fmla="*/ 46 w 46"/>
                      <a:gd name="T3" fmla="*/ 25 h 29"/>
                      <a:gd name="T4" fmla="*/ 46 w 46"/>
                      <a:gd name="T5" fmla="*/ 29 h 29"/>
                      <a:gd name="T6" fmla="*/ 0 w 46"/>
                      <a:gd name="T7" fmla="*/ 2 h 29"/>
                      <a:gd name="T8" fmla="*/ 4 w 46"/>
                      <a:gd name="T9" fmla="*/ 0 h 29"/>
                    </a:gdLst>
                    <a:ahLst/>
                    <a:cxnLst>
                      <a:cxn ang="0">
                        <a:pos x="T0" y="T1"/>
                      </a:cxn>
                      <a:cxn ang="0">
                        <a:pos x="T2" y="T3"/>
                      </a:cxn>
                      <a:cxn ang="0">
                        <a:pos x="T4" y="T5"/>
                      </a:cxn>
                      <a:cxn ang="0">
                        <a:pos x="T6" y="T7"/>
                      </a:cxn>
                      <a:cxn ang="0">
                        <a:pos x="T8" y="T9"/>
                      </a:cxn>
                    </a:cxnLst>
                    <a:rect l="0" t="0" r="r" b="b"/>
                    <a:pathLst>
                      <a:path w="46" h="29">
                        <a:moveTo>
                          <a:pt x="4" y="0"/>
                        </a:moveTo>
                        <a:lnTo>
                          <a:pt x="46" y="25"/>
                        </a:lnTo>
                        <a:lnTo>
                          <a:pt x="46" y="29"/>
                        </a:lnTo>
                        <a:lnTo>
                          <a:pt x="0" y="2"/>
                        </a:lnTo>
                        <a:lnTo>
                          <a:pt x="4"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9" name="íṩľiďê">
                    <a:extLst>
                      <a:ext uri="{FF2B5EF4-FFF2-40B4-BE49-F238E27FC236}">
                        <a16:creationId xmlns:a16="http://schemas.microsoft.com/office/drawing/2014/main" id="{7140F9BB-64C3-AF47-BF39-79BC1E357078}"/>
                      </a:ext>
                    </a:extLst>
                  </p:cNvPr>
                  <p:cNvSpPr/>
                  <p:nvPr/>
                </p:nvSpPr>
                <p:spPr bwMode="auto">
                  <a:xfrm>
                    <a:off x="5852553" y="2260491"/>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0" name="íšḻïďe">
                    <a:extLst>
                      <a:ext uri="{FF2B5EF4-FFF2-40B4-BE49-F238E27FC236}">
                        <a16:creationId xmlns:a16="http://schemas.microsoft.com/office/drawing/2014/main" id="{10C56E4E-805F-194E-9944-30B6BCF278DA}"/>
                      </a:ext>
                    </a:extLst>
                  </p:cNvPr>
                  <p:cNvSpPr/>
                  <p:nvPr/>
                </p:nvSpPr>
                <p:spPr bwMode="auto">
                  <a:xfrm>
                    <a:off x="5852553" y="2260491"/>
                    <a:ext cx="14409" cy="259359"/>
                  </a:xfrm>
                  <a:custGeom>
                    <a:avLst/>
                    <a:gdLst>
                      <a:gd name="T0" fmla="*/ 0 w 6"/>
                      <a:gd name="T1" fmla="*/ 108 h 108"/>
                      <a:gd name="T2" fmla="*/ 6 w 6"/>
                      <a:gd name="T3" fmla="*/ 104 h 108"/>
                      <a:gd name="T4" fmla="*/ 6 w 6"/>
                      <a:gd name="T5" fmla="*/ 4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4"/>
                        </a:lnTo>
                        <a:lnTo>
                          <a:pt x="6"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1" name="isľîdè">
                    <a:extLst>
                      <a:ext uri="{FF2B5EF4-FFF2-40B4-BE49-F238E27FC236}">
                        <a16:creationId xmlns:a16="http://schemas.microsoft.com/office/drawing/2014/main" id="{0397DBE6-016C-DD46-818E-D62FDDE77AFA}"/>
                      </a:ext>
                    </a:extLst>
                  </p:cNvPr>
                  <p:cNvSpPr/>
                  <p:nvPr/>
                </p:nvSpPr>
                <p:spPr bwMode="auto">
                  <a:xfrm>
                    <a:off x="5852553" y="2510244"/>
                    <a:ext cx="115271" cy="74446"/>
                  </a:xfrm>
                  <a:custGeom>
                    <a:avLst/>
                    <a:gdLst>
                      <a:gd name="T0" fmla="*/ 6 w 48"/>
                      <a:gd name="T1" fmla="*/ 0 h 31"/>
                      <a:gd name="T2" fmla="*/ 48 w 48"/>
                      <a:gd name="T3" fmla="*/ 25 h 31"/>
                      <a:gd name="T4" fmla="*/ 48 w 48"/>
                      <a:gd name="T5" fmla="*/ 31 h 31"/>
                      <a:gd name="T6" fmla="*/ 0 w 48"/>
                      <a:gd name="T7" fmla="*/ 4 h 31"/>
                      <a:gd name="T8" fmla="*/ 6 w 48"/>
                      <a:gd name="T9" fmla="*/ 0 h 31"/>
                    </a:gdLst>
                    <a:ahLst/>
                    <a:cxnLst>
                      <a:cxn ang="0">
                        <a:pos x="T0" y="T1"/>
                      </a:cxn>
                      <a:cxn ang="0">
                        <a:pos x="T2" y="T3"/>
                      </a:cxn>
                      <a:cxn ang="0">
                        <a:pos x="T4" y="T5"/>
                      </a:cxn>
                      <a:cxn ang="0">
                        <a:pos x="T6" y="T7"/>
                      </a:cxn>
                      <a:cxn ang="0">
                        <a:pos x="T8" y="T9"/>
                      </a:cxn>
                    </a:cxnLst>
                    <a:rect l="0" t="0" r="r" b="b"/>
                    <a:pathLst>
                      <a:path w="48" h="31">
                        <a:moveTo>
                          <a:pt x="6" y="0"/>
                        </a:moveTo>
                        <a:lnTo>
                          <a:pt x="48" y="25"/>
                        </a:lnTo>
                        <a:lnTo>
                          <a:pt x="48" y="31"/>
                        </a:lnTo>
                        <a:lnTo>
                          <a:pt x="0" y="4"/>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2" name="íş1îḋé">
                    <a:extLst>
                      <a:ext uri="{FF2B5EF4-FFF2-40B4-BE49-F238E27FC236}">
                        <a16:creationId xmlns:a16="http://schemas.microsoft.com/office/drawing/2014/main" id="{8975E840-47B0-ED4F-8DAB-C34FFE69D2A9}"/>
                      </a:ext>
                    </a:extLst>
                  </p:cNvPr>
                  <p:cNvSpPr/>
                  <p:nvPr/>
                </p:nvSpPr>
                <p:spPr bwMode="auto">
                  <a:xfrm>
                    <a:off x="6171949" y="2759996"/>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3" name="íŝlíḋé">
                    <a:extLst>
                      <a:ext uri="{FF2B5EF4-FFF2-40B4-BE49-F238E27FC236}">
                        <a16:creationId xmlns:a16="http://schemas.microsoft.com/office/drawing/2014/main" id="{4BFB41E9-99D6-8A4A-8103-DD72CABE128B}"/>
                      </a:ext>
                    </a:extLst>
                  </p:cNvPr>
                  <p:cNvSpPr/>
                  <p:nvPr/>
                </p:nvSpPr>
                <p:spPr bwMode="auto">
                  <a:xfrm>
                    <a:off x="6171949" y="2759996"/>
                    <a:ext cx="16811" cy="259359"/>
                  </a:xfrm>
                  <a:custGeom>
                    <a:avLst/>
                    <a:gdLst>
                      <a:gd name="T0" fmla="*/ 0 w 7"/>
                      <a:gd name="T1" fmla="*/ 108 h 108"/>
                      <a:gd name="T2" fmla="*/ 7 w 7"/>
                      <a:gd name="T3" fmla="*/ 105 h 108"/>
                      <a:gd name="T4" fmla="*/ 7 w 7"/>
                      <a:gd name="T5" fmla="*/ 4 h 108"/>
                      <a:gd name="T6" fmla="*/ 0 w 7"/>
                      <a:gd name="T7" fmla="*/ 0 h 108"/>
                      <a:gd name="T8" fmla="*/ 0 w 7"/>
                      <a:gd name="T9" fmla="*/ 108 h 108"/>
                    </a:gdLst>
                    <a:ahLst/>
                    <a:cxnLst>
                      <a:cxn ang="0">
                        <a:pos x="T0" y="T1"/>
                      </a:cxn>
                      <a:cxn ang="0">
                        <a:pos x="T2" y="T3"/>
                      </a:cxn>
                      <a:cxn ang="0">
                        <a:pos x="T4" y="T5"/>
                      </a:cxn>
                      <a:cxn ang="0">
                        <a:pos x="T6" y="T7"/>
                      </a:cxn>
                      <a:cxn ang="0">
                        <a:pos x="T8" y="T9"/>
                      </a:cxn>
                    </a:cxnLst>
                    <a:rect l="0" t="0" r="r" b="b"/>
                    <a:pathLst>
                      <a:path w="7" h="108">
                        <a:moveTo>
                          <a:pt x="0" y="108"/>
                        </a:moveTo>
                        <a:lnTo>
                          <a:pt x="7" y="105"/>
                        </a:lnTo>
                        <a:lnTo>
                          <a:pt x="7"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4" name="ïṩlïḓê">
                    <a:extLst>
                      <a:ext uri="{FF2B5EF4-FFF2-40B4-BE49-F238E27FC236}">
                        <a16:creationId xmlns:a16="http://schemas.microsoft.com/office/drawing/2014/main" id="{CB393692-447B-A541-9498-B8E901C366FC}"/>
                      </a:ext>
                    </a:extLst>
                  </p:cNvPr>
                  <p:cNvSpPr/>
                  <p:nvPr/>
                </p:nvSpPr>
                <p:spPr bwMode="auto">
                  <a:xfrm>
                    <a:off x="6171949" y="3012151"/>
                    <a:ext cx="115271" cy="72044"/>
                  </a:xfrm>
                  <a:custGeom>
                    <a:avLst/>
                    <a:gdLst>
                      <a:gd name="T0" fmla="*/ 7 w 48"/>
                      <a:gd name="T1" fmla="*/ 0 h 30"/>
                      <a:gd name="T2" fmla="*/ 48 w 48"/>
                      <a:gd name="T3" fmla="*/ 23 h 30"/>
                      <a:gd name="T4" fmla="*/ 48 w 48"/>
                      <a:gd name="T5" fmla="*/ 30 h 30"/>
                      <a:gd name="T6" fmla="*/ 0 w 48"/>
                      <a:gd name="T7" fmla="*/ 3 h 30"/>
                      <a:gd name="T8" fmla="*/ 7 w 48"/>
                      <a:gd name="T9" fmla="*/ 0 h 30"/>
                    </a:gdLst>
                    <a:ahLst/>
                    <a:cxnLst>
                      <a:cxn ang="0">
                        <a:pos x="T0" y="T1"/>
                      </a:cxn>
                      <a:cxn ang="0">
                        <a:pos x="T2" y="T3"/>
                      </a:cxn>
                      <a:cxn ang="0">
                        <a:pos x="T4" y="T5"/>
                      </a:cxn>
                      <a:cxn ang="0">
                        <a:pos x="T6" y="T7"/>
                      </a:cxn>
                      <a:cxn ang="0">
                        <a:pos x="T8" y="T9"/>
                      </a:cxn>
                    </a:cxnLst>
                    <a:rect l="0" t="0" r="r" b="b"/>
                    <a:pathLst>
                      <a:path w="48" h="30">
                        <a:moveTo>
                          <a:pt x="7" y="0"/>
                        </a:moveTo>
                        <a:lnTo>
                          <a:pt x="48" y="23"/>
                        </a:lnTo>
                        <a:lnTo>
                          <a:pt x="48" y="30"/>
                        </a:lnTo>
                        <a:lnTo>
                          <a:pt x="0" y="3"/>
                        </a:lnTo>
                        <a:lnTo>
                          <a:pt x="7"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5" name="işḷiḍe">
                    <a:extLst>
                      <a:ext uri="{FF2B5EF4-FFF2-40B4-BE49-F238E27FC236}">
                        <a16:creationId xmlns:a16="http://schemas.microsoft.com/office/drawing/2014/main" id="{68FEFA39-4B5B-0340-B0A3-DD41E65A02F5}"/>
                      </a:ext>
                    </a:extLst>
                  </p:cNvPr>
                  <p:cNvSpPr/>
                  <p:nvPr/>
                </p:nvSpPr>
                <p:spPr bwMode="auto">
                  <a:xfrm>
                    <a:off x="6171949" y="2428594"/>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6" name="îṧļïďe">
                    <a:extLst>
                      <a:ext uri="{FF2B5EF4-FFF2-40B4-BE49-F238E27FC236}">
                        <a16:creationId xmlns:a16="http://schemas.microsoft.com/office/drawing/2014/main" id="{1FE850D4-1C01-9E46-9571-DDDEC08C7A5B}"/>
                      </a:ext>
                    </a:extLst>
                  </p:cNvPr>
                  <p:cNvSpPr/>
                  <p:nvPr/>
                </p:nvSpPr>
                <p:spPr bwMode="auto">
                  <a:xfrm>
                    <a:off x="6171949" y="2428594"/>
                    <a:ext cx="16811" cy="259359"/>
                  </a:xfrm>
                  <a:custGeom>
                    <a:avLst/>
                    <a:gdLst>
                      <a:gd name="T0" fmla="*/ 0 w 7"/>
                      <a:gd name="T1" fmla="*/ 108 h 108"/>
                      <a:gd name="T2" fmla="*/ 7 w 7"/>
                      <a:gd name="T3" fmla="*/ 104 h 108"/>
                      <a:gd name="T4" fmla="*/ 7 w 7"/>
                      <a:gd name="T5" fmla="*/ 2 h 108"/>
                      <a:gd name="T6" fmla="*/ 0 w 7"/>
                      <a:gd name="T7" fmla="*/ 0 h 108"/>
                      <a:gd name="T8" fmla="*/ 0 w 7"/>
                      <a:gd name="T9" fmla="*/ 108 h 108"/>
                    </a:gdLst>
                    <a:ahLst/>
                    <a:cxnLst>
                      <a:cxn ang="0">
                        <a:pos x="T0" y="T1"/>
                      </a:cxn>
                      <a:cxn ang="0">
                        <a:pos x="T2" y="T3"/>
                      </a:cxn>
                      <a:cxn ang="0">
                        <a:pos x="T4" y="T5"/>
                      </a:cxn>
                      <a:cxn ang="0">
                        <a:pos x="T6" y="T7"/>
                      </a:cxn>
                      <a:cxn ang="0">
                        <a:pos x="T8" y="T9"/>
                      </a:cxn>
                    </a:cxnLst>
                    <a:rect l="0" t="0" r="r" b="b"/>
                    <a:pathLst>
                      <a:path w="7" h="108">
                        <a:moveTo>
                          <a:pt x="0" y="108"/>
                        </a:moveTo>
                        <a:lnTo>
                          <a:pt x="7" y="104"/>
                        </a:lnTo>
                        <a:lnTo>
                          <a:pt x="7" y="2"/>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7" name="i$ľîḑê">
                    <a:extLst>
                      <a:ext uri="{FF2B5EF4-FFF2-40B4-BE49-F238E27FC236}">
                        <a16:creationId xmlns:a16="http://schemas.microsoft.com/office/drawing/2014/main" id="{382BA319-8C7C-B942-9731-280F7A0D7FB8}"/>
                      </a:ext>
                    </a:extLst>
                  </p:cNvPr>
                  <p:cNvSpPr/>
                  <p:nvPr/>
                </p:nvSpPr>
                <p:spPr bwMode="auto">
                  <a:xfrm>
                    <a:off x="6171949" y="2678346"/>
                    <a:ext cx="115271" cy="74446"/>
                  </a:xfrm>
                  <a:custGeom>
                    <a:avLst/>
                    <a:gdLst>
                      <a:gd name="T0" fmla="*/ 7 w 48"/>
                      <a:gd name="T1" fmla="*/ 0 h 31"/>
                      <a:gd name="T2" fmla="*/ 48 w 48"/>
                      <a:gd name="T3" fmla="*/ 25 h 31"/>
                      <a:gd name="T4" fmla="*/ 48 w 48"/>
                      <a:gd name="T5" fmla="*/ 31 h 31"/>
                      <a:gd name="T6" fmla="*/ 0 w 48"/>
                      <a:gd name="T7" fmla="*/ 4 h 31"/>
                      <a:gd name="T8" fmla="*/ 7 w 48"/>
                      <a:gd name="T9" fmla="*/ 0 h 31"/>
                    </a:gdLst>
                    <a:ahLst/>
                    <a:cxnLst>
                      <a:cxn ang="0">
                        <a:pos x="T0" y="T1"/>
                      </a:cxn>
                      <a:cxn ang="0">
                        <a:pos x="T2" y="T3"/>
                      </a:cxn>
                      <a:cxn ang="0">
                        <a:pos x="T4" y="T5"/>
                      </a:cxn>
                      <a:cxn ang="0">
                        <a:pos x="T6" y="T7"/>
                      </a:cxn>
                      <a:cxn ang="0">
                        <a:pos x="T8" y="T9"/>
                      </a:cxn>
                    </a:cxnLst>
                    <a:rect l="0" t="0" r="r" b="b"/>
                    <a:pathLst>
                      <a:path w="48" h="31">
                        <a:moveTo>
                          <a:pt x="7" y="0"/>
                        </a:moveTo>
                        <a:lnTo>
                          <a:pt x="48" y="25"/>
                        </a:lnTo>
                        <a:lnTo>
                          <a:pt x="48" y="31"/>
                        </a:lnTo>
                        <a:lnTo>
                          <a:pt x="0" y="4"/>
                        </a:lnTo>
                        <a:lnTo>
                          <a:pt x="7"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8" name="íṣlïḓe">
                    <a:extLst>
                      <a:ext uri="{FF2B5EF4-FFF2-40B4-BE49-F238E27FC236}">
                        <a16:creationId xmlns:a16="http://schemas.microsoft.com/office/drawing/2014/main" id="{33759D8B-34AF-3D41-B29C-2A97893BE339}"/>
                      </a:ext>
                    </a:extLst>
                  </p:cNvPr>
                  <p:cNvSpPr/>
                  <p:nvPr/>
                </p:nvSpPr>
                <p:spPr bwMode="auto">
                  <a:xfrm>
                    <a:off x="6013452" y="2339740"/>
                    <a:ext cx="110468" cy="324199"/>
                  </a:xfrm>
                  <a:custGeom>
                    <a:avLst/>
                    <a:gdLst>
                      <a:gd name="T0" fmla="*/ 0 w 46"/>
                      <a:gd name="T1" fmla="*/ 0 h 135"/>
                      <a:gd name="T2" fmla="*/ 0 w 46"/>
                      <a:gd name="T3" fmla="*/ 108 h 135"/>
                      <a:gd name="T4" fmla="*/ 46 w 46"/>
                      <a:gd name="T5" fmla="*/ 135 h 135"/>
                      <a:gd name="T6" fmla="*/ 46 w 46"/>
                      <a:gd name="T7" fmla="*/ 27 h 135"/>
                      <a:gd name="T8" fmla="*/ 0 w 46"/>
                      <a:gd name="T9" fmla="*/ 0 h 135"/>
                    </a:gdLst>
                    <a:ahLst/>
                    <a:cxnLst>
                      <a:cxn ang="0">
                        <a:pos x="T0" y="T1"/>
                      </a:cxn>
                      <a:cxn ang="0">
                        <a:pos x="T2" y="T3"/>
                      </a:cxn>
                      <a:cxn ang="0">
                        <a:pos x="T4" y="T5"/>
                      </a:cxn>
                      <a:cxn ang="0">
                        <a:pos x="T6" y="T7"/>
                      </a:cxn>
                      <a:cxn ang="0">
                        <a:pos x="T8" y="T9"/>
                      </a:cxn>
                    </a:cxnLst>
                    <a:rect l="0" t="0" r="r" b="b"/>
                    <a:pathLst>
                      <a:path w="46" h="135">
                        <a:moveTo>
                          <a:pt x="0" y="0"/>
                        </a:moveTo>
                        <a:lnTo>
                          <a:pt x="0" y="108"/>
                        </a:lnTo>
                        <a:lnTo>
                          <a:pt x="46" y="135"/>
                        </a:lnTo>
                        <a:lnTo>
                          <a:pt x="46"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9" name="íSḷíďè">
                    <a:extLst>
                      <a:ext uri="{FF2B5EF4-FFF2-40B4-BE49-F238E27FC236}">
                        <a16:creationId xmlns:a16="http://schemas.microsoft.com/office/drawing/2014/main" id="{7B08313A-489F-514E-B2F1-CF31F2CA8F3C}"/>
                      </a:ext>
                    </a:extLst>
                  </p:cNvPr>
                  <p:cNvSpPr/>
                  <p:nvPr/>
                </p:nvSpPr>
                <p:spPr bwMode="auto">
                  <a:xfrm>
                    <a:off x="6013452" y="2339740"/>
                    <a:ext cx="9606" cy="259359"/>
                  </a:xfrm>
                  <a:custGeom>
                    <a:avLst/>
                    <a:gdLst>
                      <a:gd name="T0" fmla="*/ 0 w 4"/>
                      <a:gd name="T1" fmla="*/ 108 h 108"/>
                      <a:gd name="T2" fmla="*/ 4 w 4"/>
                      <a:gd name="T3" fmla="*/ 104 h 108"/>
                      <a:gd name="T4" fmla="*/ 4 w 4"/>
                      <a:gd name="T5" fmla="*/ 4 h 108"/>
                      <a:gd name="T6" fmla="*/ 0 w 4"/>
                      <a:gd name="T7" fmla="*/ 0 h 108"/>
                      <a:gd name="T8" fmla="*/ 0 w 4"/>
                      <a:gd name="T9" fmla="*/ 108 h 108"/>
                    </a:gdLst>
                    <a:ahLst/>
                    <a:cxnLst>
                      <a:cxn ang="0">
                        <a:pos x="T0" y="T1"/>
                      </a:cxn>
                      <a:cxn ang="0">
                        <a:pos x="T2" y="T3"/>
                      </a:cxn>
                      <a:cxn ang="0">
                        <a:pos x="T4" y="T5"/>
                      </a:cxn>
                      <a:cxn ang="0">
                        <a:pos x="T6" y="T7"/>
                      </a:cxn>
                      <a:cxn ang="0">
                        <a:pos x="T8" y="T9"/>
                      </a:cxn>
                    </a:cxnLst>
                    <a:rect l="0" t="0" r="r" b="b"/>
                    <a:pathLst>
                      <a:path w="4" h="108">
                        <a:moveTo>
                          <a:pt x="0" y="108"/>
                        </a:moveTo>
                        <a:lnTo>
                          <a:pt x="4" y="104"/>
                        </a:lnTo>
                        <a:lnTo>
                          <a:pt x="4" y="4"/>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0" name="ïslîḍe">
                    <a:extLst>
                      <a:ext uri="{FF2B5EF4-FFF2-40B4-BE49-F238E27FC236}">
                        <a16:creationId xmlns:a16="http://schemas.microsoft.com/office/drawing/2014/main" id="{BB4198B8-FD4F-0E47-811E-2D40A724CA76}"/>
                      </a:ext>
                    </a:extLst>
                  </p:cNvPr>
                  <p:cNvSpPr/>
                  <p:nvPr/>
                </p:nvSpPr>
                <p:spPr bwMode="auto">
                  <a:xfrm>
                    <a:off x="6013452" y="2589493"/>
                    <a:ext cx="110468" cy="74446"/>
                  </a:xfrm>
                  <a:custGeom>
                    <a:avLst/>
                    <a:gdLst>
                      <a:gd name="T0" fmla="*/ 4 w 46"/>
                      <a:gd name="T1" fmla="*/ 0 h 31"/>
                      <a:gd name="T2" fmla="*/ 46 w 46"/>
                      <a:gd name="T3" fmla="*/ 25 h 31"/>
                      <a:gd name="T4" fmla="*/ 46 w 46"/>
                      <a:gd name="T5" fmla="*/ 31 h 31"/>
                      <a:gd name="T6" fmla="*/ 0 w 46"/>
                      <a:gd name="T7" fmla="*/ 4 h 31"/>
                      <a:gd name="T8" fmla="*/ 4 w 46"/>
                      <a:gd name="T9" fmla="*/ 0 h 31"/>
                    </a:gdLst>
                    <a:ahLst/>
                    <a:cxnLst>
                      <a:cxn ang="0">
                        <a:pos x="T0" y="T1"/>
                      </a:cxn>
                      <a:cxn ang="0">
                        <a:pos x="T2" y="T3"/>
                      </a:cxn>
                      <a:cxn ang="0">
                        <a:pos x="T4" y="T5"/>
                      </a:cxn>
                      <a:cxn ang="0">
                        <a:pos x="T6" y="T7"/>
                      </a:cxn>
                      <a:cxn ang="0">
                        <a:pos x="T8" y="T9"/>
                      </a:cxn>
                    </a:cxnLst>
                    <a:rect l="0" t="0" r="r" b="b"/>
                    <a:pathLst>
                      <a:path w="46" h="31">
                        <a:moveTo>
                          <a:pt x="4" y="0"/>
                        </a:moveTo>
                        <a:lnTo>
                          <a:pt x="46" y="25"/>
                        </a:lnTo>
                        <a:lnTo>
                          <a:pt x="46" y="31"/>
                        </a:lnTo>
                        <a:lnTo>
                          <a:pt x="0" y="4"/>
                        </a:lnTo>
                        <a:lnTo>
                          <a:pt x="4"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1" name="ïṡļïdè">
                    <a:extLst>
                      <a:ext uri="{FF2B5EF4-FFF2-40B4-BE49-F238E27FC236}">
                        <a16:creationId xmlns:a16="http://schemas.microsoft.com/office/drawing/2014/main" id="{B66267F4-822E-A547-A5D2-F81169A35B03}"/>
                      </a:ext>
                    </a:extLst>
                  </p:cNvPr>
                  <p:cNvSpPr/>
                  <p:nvPr/>
                </p:nvSpPr>
                <p:spPr bwMode="auto">
                  <a:xfrm>
                    <a:off x="6352058" y="2548667"/>
                    <a:ext cx="115271" cy="324199"/>
                  </a:xfrm>
                  <a:custGeom>
                    <a:avLst/>
                    <a:gdLst>
                      <a:gd name="T0" fmla="*/ 0 w 48"/>
                      <a:gd name="T1" fmla="*/ 0 h 135"/>
                      <a:gd name="T2" fmla="*/ 0 w 48"/>
                      <a:gd name="T3" fmla="*/ 108 h 135"/>
                      <a:gd name="T4" fmla="*/ 48 w 48"/>
                      <a:gd name="T5" fmla="*/ 135 h 135"/>
                      <a:gd name="T6" fmla="*/ 48 w 48"/>
                      <a:gd name="T7" fmla="*/ 27 h 135"/>
                      <a:gd name="T8" fmla="*/ 0 w 48"/>
                      <a:gd name="T9" fmla="*/ 0 h 135"/>
                    </a:gdLst>
                    <a:ahLst/>
                    <a:cxnLst>
                      <a:cxn ang="0">
                        <a:pos x="T0" y="T1"/>
                      </a:cxn>
                      <a:cxn ang="0">
                        <a:pos x="T2" y="T3"/>
                      </a:cxn>
                      <a:cxn ang="0">
                        <a:pos x="T4" y="T5"/>
                      </a:cxn>
                      <a:cxn ang="0">
                        <a:pos x="T6" y="T7"/>
                      </a:cxn>
                      <a:cxn ang="0">
                        <a:pos x="T8" y="T9"/>
                      </a:cxn>
                    </a:cxnLst>
                    <a:rect l="0" t="0" r="r" b="b"/>
                    <a:pathLst>
                      <a:path w="48" h="135">
                        <a:moveTo>
                          <a:pt x="0" y="0"/>
                        </a:moveTo>
                        <a:lnTo>
                          <a:pt x="0" y="108"/>
                        </a:lnTo>
                        <a:lnTo>
                          <a:pt x="48" y="135"/>
                        </a:lnTo>
                        <a:lnTo>
                          <a:pt x="48"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2" name="ïṣḷiḋê">
                    <a:extLst>
                      <a:ext uri="{FF2B5EF4-FFF2-40B4-BE49-F238E27FC236}">
                        <a16:creationId xmlns:a16="http://schemas.microsoft.com/office/drawing/2014/main" id="{CAA75EEE-4DC6-C045-838B-5361B65364E2}"/>
                      </a:ext>
                    </a:extLst>
                  </p:cNvPr>
                  <p:cNvSpPr/>
                  <p:nvPr/>
                </p:nvSpPr>
                <p:spPr bwMode="auto">
                  <a:xfrm>
                    <a:off x="6352058" y="2548667"/>
                    <a:ext cx="16811" cy="259359"/>
                  </a:xfrm>
                  <a:custGeom>
                    <a:avLst/>
                    <a:gdLst>
                      <a:gd name="T0" fmla="*/ 0 w 7"/>
                      <a:gd name="T1" fmla="*/ 108 h 108"/>
                      <a:gd name="T2" fmla="*/ 7 w 7"/>
                      <a:gd name="T3" fmla="*/ 104 h 108"/>
                      <a:gd name="T4" fmla="*/ 7 w 7"/>
                      <a:gd name="T5" fmla="*/ 2 h 108"/>
                      <a:gd name="T6" fmla="*/ 0 w 7"/>
                      <a:gd name="T7" fmla="*/ 0 h 108"/>
                      <a:gd name="T8" fmla="*/ 0 w 7"/>
                      <a:gd name="T9" fmla="*/ 108 h 108"/>
                    </a:gdLst>
                    <a:ahLst/>
                    <a:cxnLst>
                      <a:cxn ang="0">
                        <a:pos x="T0" y="T1"/>
                      </a:cxn>
                      <a:cxn ang="0">
                        <a:pos x="T2" y="T3"/>
                      </a:cxn>
                      <a:cxn ang="0">
                        <a:pos x="T4" y="T5"/>
                      </a:cxn>
                      <a:cxn ang="0">
                        <a:pos x="T6" y="T7"/>
                      </a:cxn>
                      <a:cxn ang="0">
                        <a:pos x="T8" y="T9"/>
                      </a:cxn>
                    </a:cxnLst>
                    <a:rect l="0" t="0" r="r" b="b"/>
                    <a:pathLst>
                      <a:path w="7" h="108">
                        <a:moveTo>
                          <a:pt x="0" y="108"/>
                        </a:moveTo>
                        <a:lnTo>
                          <a:pt x="7" y="104"/>
                        </a:lnTo>
                        <a:lnTo>
                          <a:pt x="7" y="2"/>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3" name="ísḷíḍe">
                    <a:extLst>
                      <a:ext uri="{FF2B5EF4-FFF2-40B4-BE49-F238E27FC236}">
                        <a16:creationId xmlns:a16="http://schemas.microsoft.com/office/drawing/2014/main" id="{BC0CE257-4B8E-E04F-AAEA-0ECFDCC5D604}"/>
                      </a:ext>
                    </a:extLst>
                  </p:cNvPr>
                  <p:cNvSpPr/>
                  <p:nvPr/>
                </p:nvSpPr>
                <p:spPr bwMode="auto">
                  <a:xfrm>
                    <a:off x="6352058" y="2798420"/>
                    <a:ext cx="115271" cy="74446"/>
                  </a:xfrm>
                  <a:custGeom>
                    <a:avLst/>
                    <a:gdLst>
                      <a:gd name="T0" fmla="*/ 7 w 48"/>
                      <a:gd name="T1" fmla="*/ 0 h 31"/>
                      <a:gd name="T2" fmla="*/ 46 w 48"/>
                      <a:gd name="T3" fmla="*/ 25 h 31"/>
                      <a:gd name="T4" fmla="*/ 48 w 48"/>
                      <a:gd name="T5" fmla="*/ 31 h 31"/>
                      <a:gd name="T6" fmla="*/ 0 w 48"/>
                      <a:gd name="T7" fmla="*/ 4 h 31"/>
                      <a:gd name="T8" fmla="*/ 7 w 48"/>
                      <a:gd name="T9" fmla="*/ 0 h 31"/>
                    </a:gdLst>
                    <a:ahLst/>
                    <a:cxnLst>
                      <a:cxn ang="0">
                        <a:pos x="T0" y="T1"/>
                      </a:cxn>
                      <a:cxn ang="0">
                        <a:pos x="T2" y="T3"/>
                      </a:cxn>
                      <a:cxn ang="0">
                        <a:pos x="T4" y="T5"/>
                      </a:cxn>
                      <a:cxn ang="0">
                        <a:pos x="T6" y="T7"/>
                      </a:cxn>
                      <a:cxn ang="0">
                        <a:pos x="T8" y="T9"/>
                      </a:cxn>
                    </a:cxnLst>
                    <a:rect l="0" t="0" r="r" b="b"/>
                    <a:pathLst>
                      <a:path w="48" h="31">
                        <a:moveTo>
                          <a:pt x="7" y="0"/>
                        </a:moveTo>
                        <a:lnTo>
                          <a:pt x="46" y="25"/>
                        </a:lnTo>
                        <a:lnTo>
                          <a:pt x="48" y="31"/>
                        </a:lnTo>
                        <a:lnTo>
                          <a:pt x="0" y="4"/>
                        </a:lnTo>
                        <a:lnTo>
                          <a:pt x="7"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4" name="îṡlîḓè">
                    <a:extLst>
                      <a:ext uri="{FF2B5EF4-FFF2-40B4-BE49-F238E27FC236}">
                        <a16:creationId xmlns:a16="http://schemas.microsoft.com/office/drawing/2014/main" id="{00927C2F-3938-684C-8A1F-9767DDD53D43}"/>
                      </a:ext>
                    </a:extLst>
                  </p:cNvPr>
                  <p:cNvSpPr/>
                  <p:nvPr/>
                </p:nvSpPr>
                <p:spPr bwMode="auto">
                  <a:xfrm>
                    <a:off x="6508154" y="2627916"/>
                    <a:ext cx="115271" cy="326600"/>
                  </a:xfrm>
                  <a:custGeom>
                    <a:avLst/>
                    <a:gdLst>
                      <a:gd name="T0" fmla="*/ 0 w 48"/>
                      <a:gd name="T1" fmla="*/ 0 h 136"/>
                      <a:gd name="T2" fmla="*/ 0 w 48"/>
                      <a:gd name="T3" fmla="*/ 109 h 136"/>
                      <a:gd name="T4" fmla="*/ 48 w 48"/>
                      <a:gd name="T5" fmla="*/ 136 h 136"/>
                      <a:gd name="T6" fmla="*/ 48 w 48"/>
                      <a:gd name="T7" fmla="*/ 25 h 136"/>
                      <a:gd name="T8" fmla="*/ 0 w 48"/>
                      <a:gd name="T9" fmla="*/ 0 h 136"/>
                    </a:gdLst>
                    <a:ahLst/>
                    <a:cxnLst>
                      <a:cxn ang="0">
                        <a:pos x="T0" y="T1"/>
                      </a:cxn>
                      <a:cxn ang="0">
                        <a:pos x="T2" y="T3"/>
                      </a:cxn>
                      <a:cxn ang="0">
                        <a:pos x="T4" y="T5"/>
                      </a:cxn>
                      <a:cxn ang="0">
                        <a:pos x="T6" y="T7"/>
                      </a:cxn>
                      <a:cxn ang="0">
                        <a:pos x="T8" y="T9"/>
                      </a:cxn>
                    </a:cxnLst>
                    <a:rect l="0" t="0" r="r" b="b"/>
                    <a:pathLst>
                      <a:path w="48" h="136">
                        <a:moveTo>
                          <a:pt x="0" y="0"/>
                        </a:moveTo>
                        <a:lnTo>
                          <a:pt x="0" y="109"/>
                        </a:lnTo>
                        <a:lnTo>
                          <a:pt x="48" y="136"/>
                        </a:lnTo>
                        <a:lnTo>
                          <a:pt x="48" y="25"/>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5" name="îṡḻiďê">
                    <a:extLst>
                      <a:ext uri="{FF2B5EF4-FFF2-40B4-BE49-F238E27FC236}">
                        <a16:creationId xmlns:a16="http://schemas.microsoft.com/office/drawing/2014/main" id="{E0A8E397-30EF-9A4B-AD8B-3BF632DFAF17}"/>
                      </a:ext>
                    </a:extLst>
                  </p:cNvPr>
                  <p:cNvSpPr/>
                  <p:nvPr/>
                </p:nvSpPr>
                <p:spPr bwMode="auto">
                  <a:xfrm>
                    <a:off x="6508154" y="2627916"/>
                    <a:ext cx="14409" cy="261761"/>
                  </a:xfrm>
                  <a:custGeom>
                    <a:avLst/>
                    <a:gdLst>
                      <a:gd name="T0" fmla="*/ 0 w 6"/>
                      <a:gd name="T1" fmla="*/ 109 h 109"/>
                      <a:gd name="T2" fmla="*/ 6 w 6"/>
                      <a:gd name="T3" fmla="*/ 104 h 109"/>
                      <a:gd name="T4" fmla="*/ 6 w 6"/>
                      <a:gd name="T5" fmla="*/ 3 h 109"/>
                      <a:gd name="T6" fmla="*/ 0 w 6"/>
                      <a:gd name="T7" fmla="*/ 0 h 109"/>
                      <a:gd name="T8" fmla="*/ 0 w 6"/>
                      <a:gd name="T9" fmla="*/ 109 h 109"/>
                    </a:gdLst>
                    <a:ahLst/>
                    <a:cxnLst>
                      <a:cxn ang="0">
                        <a:pos x="T0" y="T1"/>
                      </a:cxn>
                      <a:cxn ang="0">
                        <a:pos x="T2" y="T3"/>
                      </a:cxn>
                      <a:cxn ang="0">
                        <a:pos x="T4" y="T5"/>
                      </a:cxn>
                      <a:cxn ang="0">
                        <a:pos x="T6" y="T7"/>
                      </a:cxn>
                      <a:cxn ang="0">
                        <a:pos x="T8" y="T9"/>
                      </a:cxn>
                    </a:cxnLst>
                    <a:rect l="0" t="0" r="r" b="b"/>
                    <a:pathLst>
                      <a:path w="6" h="109">
                        <a:moveTo>
                          <a:pt x="0" y="109"/>
                        </a:moveTo>
                        <a:lnTo>
                          <a:pt x="6" y="104"/>
                        </a:lnTo>
                        <a:lnTo>
                          <a:pt x="6" y="3"/>
                        </a:lnTo>
                        <a:lnTo>
                          <a:pt x="0" y="0"/>
                        </a:lnTo>
                        <a:lnTo>
                          <a:pt x="0" y="109"/>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6" name="ïṥḻíďè">
                    <a:extLst>
                      <a:ext uri="{FF2B5EF4-FFF2-40B4-BE49-F238E27FC236}">
                        <a16:creationId xmlns:a16="http://schemas.microsoft.com/office/drawing/2014/main" id="{43622B08-CB72-0B46-9EDA-86506C9F8EAB}"/>
                      </a:ext>
                    </a:extLst>
                  </p:cNvPr>
                  <p:cNvSpPr/>
                  <p:nvPr/>
                </p:nvSpPr>
                <p:spPr bwMode="auto">
                  <a:xfrm>
                    <a:off x="6508154" y="2877669"/>
                    <a:ext cx="115271" cy="76847"/>
                  </a:xfrm>
                  <a:custGeom>
                    <a:avLst/>
                    <a:gdLst>
                      <a:gd name="T0" fmla="*/ 6 w 48"/>
                      <a:gd name="T1" fmla="*/ 0 h 32"/>
                      <a:gd name="T2" fmla="*/ 48 w 48"/>
                      <a:gd name="T3" fmla="*/ 25 h 32"/>
                      <a:gd name="T4" fmla="*/ 48 w 48"/>
                      <a:gd name="T5" fmla="*/ 32 h 32"/>
                      <a:gd name="T6" fmla="*/ 0 w 48"/>
                      <a:gd name="T7" fmla="*/ 5 h 32"/>
                      <a:gd name="T8" fmla="*/ 6 w 48"/>
                      <a:gd name="T9" fmla="*/ 0 h 32"/>
                    </a:gdLst>
                    <a:ahLst/>
                    <a:cxnLst>
                      <a:cxn ang="0">
                        <a:pos x="T0" y="T1"/>
                      </a:cxn>
                      <a:cxn ang="0">
                        <a:pos x="T2" y="T3"/>
                      </a:cxn>
                      <a:cxn ang="0">
                        <a:pos x="T4" y="T5"/>
                      </a:cxn>
                      <a:cxn ang="0">
                        <a:pos x="T6" y="T7"/>
                      </a:cxn>
                      <a:cxn ang="0">
                        <a:pos x="T8" y="T9"/>
                      </a:cxn>
                    </a:cxnLst>
                    <a:rect l="0" t="0" r="r" b="b"/>
                    <a:pathLst>
                      <a:path w="48" h="32">
                        <a:moveTo>
                          <a:pt x="6" y="0"/>
                        </a:moveTo>
                        <a:lnTo>
                          <a:pt x="48" y="25"/>
                        </a:lnTo>
                        <a:lnTo>
                          <a:pt x="48" y="32"/>
                        </a:lnTo>
                        <a:lnTo>
                          <a:pt x="0" y="5"/>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7" name="íṥļïďe">
                    <a:extLst>
                      <a:ext uri="{FF2B5EF4-FFF2-40B4-BE49-F238E27FC236}">
                        <a16:creationId xmlns:a16="http://schemas.microsoft.com/office/drawing/2014/main" id="{EF3F1B36-21EF-B740-9E51-80BA199F7FD3}"/>
                      </a:ext>
                    </a:extLst>
                  </p:cNvPr>
                  <p:cNvSpPr/>
                  <p:nvPr/>
                </p:nvSpPr>
                <p:spPr bwMode="auto">
                  <a:xfrm>
                    <a:off x="6669052" y="2709566"/>
                    <a:ext cx="112870" cy="324199"/>
                  </a:xfrm>
                  <a:custGeom>
                    <a:avLst/>
                    <a:gdLst>
                      <a:gd name="T0" fmla="*/ 0 w 47"/>
                      <a:gd name="T1" fmla="*/ 0 h 135"/>
                      <a:gd name="T2" fmla="*/ 0 w 47"/>
                      <a:gd name="T3" fmla="*/ 108 h 135"/>
                      <a:gd name="T4" fmla="*/ 47 w 47"/>
                      <a:gd name="T5" fmla="*/ 135 h 135"/>
                      <a:gd name="T6" fmla="*/ 47 w 47"/>
                      <a:gd name="T7" fmla="*/ 27 h 135"/>
                      <a:gd name="T8" fmla="*/ 0 w 47"/>
                      <a:gd name="T9" fmla="*/ 0 h 135"/>
                    </a:gdLst>
                    <a:ahLst/>
                    <a:cxnLst>
                      <a:cxn ang="0">
                        <a:pos x="T0" y="T1"/>
                      </a:cxn>
                      <a:cxn ang="0">
                        <a:pos x="T2" y="T3"/>
                      </a:cxn>
                      <a:cxn ang="0">
                        <a:pos x="T4" y="T5"/>
                      </a:cxn>
                      <a:cxn ang="0">
                        <a:pos x="T6" y="T7"/>
                      </a:cxn>
                      <a:cxn ang="0">
                        <a:pos x="T8" y="T9"/>
                      </a:cxn>
                    </a:cxnLst>
                    <a:rect l="0" t="0" r="r" b="b"/>
                    <a:pathLst>
                      <a:path w="47" h="135">
                        <a:moveTo>
                          <a:pt x="0" y="0"/>
                        </a:moveTo>
                        <a:lnTo>
                          <a:pt x="0" y="108"/>
                        </a:lnTo>
                        <a:lnTo>
                          <a:pt x="47" y="135"/>
                        </a:lnTo>
                        <a:lnTo>
                          <a:pt x="47" y="27"/>
                        </a:lnTo>
                        <a:lnTo>
                          <a:pt x="0"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8" name="íśḷîďé">
                    <a:extLst>
                      <a:ext uri="{FF2B5EF4-FFF2-40B4-BE49-F238E27FC236}">
                        <a16:creationId xmlns:a16="http://schemas.microsoft.com/office/drawing/2014/main" id="{CDCD5415-0734-5E4B-888B-4B5C7107DB4C}"/>
                      </a:ext>
                    </a:extLst>
                  </p:cNvPr>
                  <p:cNvSpPr/>
                  <p:nvPr/>
                </p:nvSpPr>
                <p:spPr bwMode="auto">
                  <a:xfrm>
                    <a:off x="6669052" y="2709566"/>
                    <a:ext cx="14409" cy="259359"/>
                  </a:xfrm>
                  <a:custGeom>
                    <a:avLst/>
                    <a:gdLst>
                      <a:gd name="T0" fmla="*/ 0 w 6"/>
                      <a:gd name="T1" fmla="*/ 108 h 108"/>
                      <a:gd name="T2" fmla="*/ 6 w 6"/>
                      <a:gd name="T3" fmla="*/ 104 h 108"/>
                      <a:gd name="T4" fmla="*/ 6 w 6"/>
                      <a:gd name="T5" fmla="*/ 2 h 108"/>
                      <a:gd name="T6" fmla="*/ 0 w 6"/>
                      <a:gd name="T7" fmla="*/ 0 h 108"/>
                      <a:gd name="T8" fmla="*/ 0 w 6"/>
                      <a:gd name="T9" fmla="*/ 108 h 108"/>
                    </a:gdLst>
                    <a:ahLst/>
                    <a:cxnLst>
                      <a:cxn ang="0">
                        <a:pos x="T0" y="T1"/>
                      </a:cxn>
                      <a:cxn ang="0">
                        <a:pos x="T2" y="T3"/>
                      </a:cxn>
                      <a:cxn ang="0">
                        <a:pos x="T4" y="T5"/>
                      </a:cxn>
                      <a:cxn ang="0">
                        <a:pos x="T6" y="T7"/>
                      </a:cxn>
                      <a:cxn ang="0">
                        <a:pos x="T8" y="T9"/>
                      </a:cxn>
                    </a:cxnLst>
                    <a:rect l="0" t="0" r="r" b="b"/>
                    <a:pathLst>
                      <a:path w="6" h="108">
                        <a:moveTo>
                          <a:pt x="0" y="108"/>
                        </a:moveTo>
                        <a:lnTo>
                          <a:pt x="6" y="104"/>
                        </a:lnTo>
                        <a:lnTo>
                          <a:pt x="6" y="2"/>
                        </a:lnTo>
                        <a:lnTo>
                          <a:pt x="0" y="0"/>
                        </a:lnTo>
                        <a:lnTo>
                          <a:pt x="0" y="108"/>
                        </a:lnTo>
                        <a:close/>
                      </a:path>
                    </a:pathLst>
                  </a:custGeom>
                  <a:solidFill>
                    <a:srgbClr val="FED3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9" name="îṥḷiďe">
                    <a:extLst>
                      <a:ext uri="{FF2B5EF4-FFF2-40B4-BE49-F238E27FC236}">
                        <a16:creationId xmlns:a16="http://schemas.microsoft.com/office/drawing/2014/main" id="{0701B37E-15EF-CF4C-8E01-A5BB5AC6CA13}"/>
                      </a:ext>
                    </a:extLst>
                  </p:cNvPr>
                  <p:cNvSpPr/>
                  <p:nvPr/>
                </p:nvSpPr>
                <p:spPr bwMode="auto">
                  <a:xfrm>
                    <a:off x="6669052" y="2959319"/>
                    <a:ext cx="112870" cy="74446"/>
                  </a:xfrm>
                  <a:custGeom>
                    <a:avLst/>
                    <a:gdLst>
                      <a:gd name="T0" fmla="*/ 6 w 47"/>
                      <a:gd name="T1" fmla="*/ 0 h 31"/>
                      <a:gd name="T2" fmla="*/ 45 w 47"/>
                      <a:gd name="T3" fmla="*/ 25 h 31"/>
                      <a:gd name="T4" fmla="*/ 47 w 47"/>
                      <a:gd name="T5" fmla="*/ 31 h 31"/>
                      <a:gd name="T6" fmla="*/ 0 w 47"/>
                      <a:gd name="T7" fmla="*/ 4 h 31"/>
                      <a:gd name="T8" fmla="*/ 6 w 47"/>
                      <a:gd name="T9" fmla="*/ 0 h 31"/>
                    </a:gdLst>
                    <a:ahLst/>
                    <a:cxnLst>
                      <a:cxn ang="0">
                        <a:pos x="T0" y="T1"/>
                      </a:cxn>
                      <a:cxn ang="0">
                        <a:pos x="T2" y="T3"/>
                      </a:cxn>
                      <a:cxn ang="0">
                        <a:pos x="T4" y="T5"/>
                      </a:cxn>
                      <a:cxn ang="0">
                        <a:pos x="T6" y="T7"/>
                      </a:cxn>
                      <a:cxn ang="0">
                        <a:pos x="T8" y="T9"/>
                      </a:cxn>
                    </a:cxnLst>
                    <a:rect l="0" t="0" r="r" b="b"/>
                    <a:pathLst>
                      <a:path w="47" h="31">
                        <a:moveTo>
                          <a:pt x="6" y="0"/>
                        </a:moveTo>
                        <a:lnTo>
                          <a:pt x="45" y="25"/>
                        </a:lnTo>
                        <a:lnTo>
                          <a:pt x="47" y="31"/>
                        </a:lnTo>
                        <a:lnTo>
                          <a:pt x="0" y="4"/>
                        </a:lnTo>
                        <a:lnTo>
                          <a:pt x="6" y="0"/>
                        </a:lnTo>
                        <a:close/>
                      </a:path>
                    </a:pathLst>
                  </a:custGeom>
                  <a:solidFill>
                    <a:srgbClr val="DCA2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0" name="ï$ḷiḍé">
                    <a:extLst>
                      <a:ext uri="{FF2B5EF4-FFF2-40B4-BE49-F238E27FC236}">
                        <a16:creationId xmlns:a16="http://schemas.microsoft.com/office/drawing/2014/main" id="{C5232D45-4A7C-8948-8061-A1125E87FEF1}"/>
                      </a:ext>
                    </a:extLst>
                  </p:cNvPr>
                  <p:cNvSpPr/>
                  <p:nvPr/>
                </p:nvSpPr>
                <p:spPr bwMode="auto">
                  <a:xfrm>
                    <a:off x="7463939" y="3084195"/>
                    <a:ext cx="108067" cy="319396"/>
                  </a:xfrm>
                  <a:custGeom>
                    <a:avLst/>
                    <a:gdLst>
                      <a:gd name="T0" fmla="*/ 45 w 45"/>
                      <a:gd name="T1" fmla="*/ 0 h 133"/>
                      <a:gd name="T2" fmla="*/ 45 w 45"/>
                      <a:gd name="T3" fmla="*/ 106 h 133"/>
                      <a:gd name="T4" fmla="*/ 0 w 45"/>
                      <a:gd name="T5" fmla="*/ 133 h 133"/>
                      <a:gd name="T6" fmla="*/ 0 w 45"/>
                      <a:gd name="T7" fmla="*/ 25 h 133"/>
                      <a:gd name="T8" fmla="*/ 45 w 45"/>
                      <a:gd name="T9" fmla="*/ 0 h 133"/>
                    </a:gdLst>
                    <a:ahLst/>
                    <a:cxnLst>
                      <a:cxn ang="0">
                        <a:pos x="T0" y="T1"/>
                      </a:cxn>
                      <a:cxn ang="0">
                        <a:pos x="T2" y="T3"/>
                      </a:cxn>
                      <a:cxn ang="0">
                        <a:pos x="T4" y="T5"/>
                      </a:cxn>
                      <a:cxn ang="0">
                        <a:pos x="T6" y="T7"/>
                      </a:cxn>
                      <a:cxn ang="0">
                        <a:pos x="T8" y="T9"/>
                      </a:cxn>
                    </a:cxnLst>
                    <a:rect l="0" t="0" r="r" b="b"/>
                    <a:pathLst>
                      <a:path w="45" h="133">
                        <a:moveTo>
                          <a:pt x="45" y="0"/>
                        </a:moveTo>
                        <a:lnTo>
                          <a:pt x="45" y="106"/>
                        </a:lnTo>
                        <a:lnTo>
                          <a:pt x="0" y="133"/>
                        </a:lnTo>
                        <a:lnTo>
                          <a:pt x="0" y="25"/>
                        </a:lnTo>
                        <a:lnTo>
                          <a:pt x="45"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1" name="îŝļidê">
                    <a:extLst>
                      <a:ext uri="{FF2B5EF4-FFF2-40B4-BE49-F238E27FC236}">
                        <a16:creationId xmlns:a16="http://schemas.microsoft.com/office/drawing/2014/main" id="{FBA08815-E1E2-9D45-BCB1-A3B7E2A8E8F0}"/>
                      </a:ext>
                    </a:extLst>
                  </p:cNvPr>
                  <p:cNvSpPr/>
                  <p:nvPr/>
                </p:nvSpPr>
                <p:spPr bwMode="auto">
                  <a:xfrm>
                    <a:off x="7562399" y="3084195"/>
                    <a:ext cx="9606" cy="254556"/>
                  </a:xfrm>
                  <a:custGeom>
                    <a:avLst/>
                    <a:gdLst>
                      <a:gd name="T0" fmla="*/ 4 w 4"/>
                      <a:gd name="T1" fmla="*/ 106 h 106"/>
                      <a:gd name="T2" fmla="*/ 0 w 4"/>
                      <a:gd name="T3" fmla="*/ 103 h 106"/>
                      <a:gd name="T4" fmla="*/ 0 w 4"/>
                      <a:gd name="T5" fmla="*/ 2 h 106"/>
                      <a:gd name="T6" fmla="*/ 4 w 4"/>
                      <a:gd name="T7" fmla="*/ 0 h 106"/>
                      <a:gd name="T8" fmla="*/ 4 w 4"/>
                      <a:gd name="T9" fmla="*/ 106 h 106"/>
                    </a:gdLst>
                    <a:ahLst/>
                    <a:cxnLst>
                      <a:cxn ang="0">
                        <a:pos x="T0" y="T1"/>
                      </a:cxn>
                      <a:cxn ang="0">
                        <a:pos x="T2" y="T3"/>
                      </a:cxn>
                      <a:cxn ang="0">
                        <a:pos x="T4" y="T5"/>
                      </a:cxn>
                      <a:cxn ang="0">
                        <a:pos x="T6" y="T7"/>
                      </a:cxn>
                      <a:cxn ang="0">
                        <a:pos x="T8" y="T9"/>
                      </a:cxn>
                    </a:cxnLst>
                    <a:rect l="0" t="0" r="r" b="b"/>
                    <a:pathLst>
                      <a:path w="4" h="106">
                        <a:moveTo>
                          <a:pt x="4" y="106"/>
                        </a:moveTo>
                        <a:lnTo>
                          <a:pt x="0" y="103"/>
                        </a:lnTo>
                        <a:lnTo>
                          <a:pt x="0" y="2"/>
                        </a:lnTo>
                        <a:lnTo>
                          <a:pt x="4" y="0"/>
                        </a:lnTo>
                        <a:lnTo>
                          <a:pt x="4" y="1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2" name="işlíďê">
                    <a:extLst>
                      <a:ext uri="{FF2B5EF4-FFF2-40B4-BE49-F238E27FC236}">
                        <a16:creationId xmlns:a16="http://schemas.microsoft.com/office/drawing/2014/main" id="{388AD9F1-810E-F146-94BA-CD7DADC6E4DC}"/>
                      </a:ext>
                    </a:extLst>
                  </p:cNvPr>
                  <p:cNvSpPr/>
                  <p:nvPr/>
                </p:nvSpPr>
                <p:spPr bwMode="auto">
                  <a:xfrm>
                    <a:off x="7463939" y="3331546"/>
                    <a:ext cx="108067" cy="72044"/>
                  </a:xfrm>
                  <a:custGeom>
                    <a:avLst/>
                    <a:gdLst>
                      <a:gd name="T0" fmla="*/ 41 w 45"/>
                      <a:gd name="T1" fmla="*/ 0 h 30"/>
                      <a:gd name="T2" fmla="*/ 0 w 45"/>
                      <a:gd name="T3" fmla="*/ 23 h 30"/>
                      <a:gd name="T4" fmla="*/ 0 w 45"/>
                      <a:gd name="T5" fmla="*/ 30 h 30"/>
                      <a:gd name="T6" fmla="*/ 45 w 45"/>
                      <a:gd name="T7" fmla="*/ 3 h 30"/>
                      <a:gd name="T8" fmla="*/ 41 w 45"/>
                      <a:gd name="T9" fmla="*/ 0 h 30"/>
                    </a:gdLst>
                    <a:ahLst/>
                    <a:cxnLst>
                      <a:cxn ang="0">
                        <a:pos x="T0" y="T1"/>
                      </a:cxn>
                      <a:cxn ang="0">
                        <a:pos x="T2" y="T3"/>
                      </a:cxn>
                      <a:cxn ang="0">
                        <a:pos x="T4" y="T5"/>
                      </a:cxn>
                      <a:cxn ang="0">
                        <a:pos x="T6" y="T7"/>
                      </a:cxn>
                      <a:cxn ang="0">
                        <a:pos x="T8" y="T9"/>
                      </a:cxn>
                    </a:cxnLst>
                    <a:rect l="0" t="0" r="r" b="b"/>
                    <a:pathLst>
                      <a:path w="45" h="30">
                        <a:moveTo>
                          <a:pt x="41" y="0"/>
                        </a:moveTo>
                        <a:lnTo>
                          <a:pt x="0" y="23"/>
                        </a:lnTo>
                        <a:lnTo>
                          <a:pt x="0" y="30"/>
                        </a:lnTo>
                        <a:lnTo>
                          <a:pt x="45" y="3"/>
                        </a:lnTo>
                        <a:lnTo>
                          <a:pt x="41"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3" name="îṧľiḋè">
                    <a:extLst>
                      <a:ext uri="{FF2B5EF4-FFF2-40B4-BE49-F238E27FC236}">
                        <a16:creationId xmlns:a16="http://schemas.microsoft.com/office/drawing/2014/main" id="{99424B44-C7F8-194F-8529-E9D1BA1D80D3}"/>
                      </a:ext>
                    </a:extLst>
                  </p:cNvPr>
                  <p:cNvSpPr/>
                  <p:nvPr/>
                </p:nvSpPr>
                <p:spPr bwMode="auto">
                  <a:xfrm>
                    <a:off x="7303040" y="3163443"/>
                    <a:ext cx="115271" cy="324199"/>
                  </a:xfrm>
                  <a:custGeom>
                    <a:avLst/>
                    <a:gdLst>
                      <a:gd name="T0" fmla="*/ 48 w 48"/>
                      <a:gd name="T1" fmla="*/ 0 h 135"/>
                      <a:gd name="T2" fmla="*/ 48 w 48"/>
                      <a:gd name="T3" fmla="*/ 106 h 135"/>
                      <a:gd name="T4" fmla="*/ 0 w 48"/>
                      <a:gd name="T5" fmla="*/ 135 h 135"/>
                      <a:gd name="T6" fmla="*/ 0 w 48"/>
                      <a:gd name="T7" fmla="*/ 25 h 135"/>
                      <a:gd name="T8" fmla="*/ 48 w 48"/>
                      <a:gd name="T9" fmla="*/ 0 h 135"/>
                    </a:gdLst>
                    <a:ahLst/>
                    <a:cxnLst>
                      <a:cxn ang="0">
                        <a:pos x="T0" y="T1"/>
                      </a:cxn>
                      <a:cxn ang="0">
                        <a:pos x="T2" y="T3"/>
                      </a:cxn>
                      <a:cxn ang="0">
                        <a:pos x="T4" y="T5"/>
                      </a:cxn>
                      <a:cxn ang="0">
                        <a:pos x="T6" y="T7"/>
                      </a:cxn>
                      <a:cxn ang="0">
                        <a:pos x="T8" y="T9"/>
                      </a:cxn>
                    </a:cxnLst>
                    <a:rect l="0" t="0" r="r" b="b"/>
                    <a:pathLst>
                      <a:path w="48" h="135">
                        <a:moveTo>
                          <a:pt x="48" y="0"/>
                        </a:moveTo>
                        <a:lnTo>
                          <a:pt x="48" y="106"/>
                        </a:lnTo>
                        <a:lnTo>
                          <a:pt x="0" y="135"/>
                        </a:lnTo>
                        <a:lnTo>
                          <a:pt x="0" y="25"/>
                        </a:lnTo>
                        <a:lnTo>
                          <a:pt x="48"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4" name="îṧľiḑè">
                    <a:extLst>
                      <a:ext uri="{FF2B5EF4-FFF2-40B4-BE49-F238E27FC236}">
                        <a16:creationId xmlns:a16="http://schemas.microsoft.com/office/drawing/2014/main" id="{30A80B9D-FC9E-C340-B721-B3162C1B5329}"/>
                      </a:ext>
                    </a:extLst>
                  </p:cNvPr>
                  <p:cNvSpPr/>
                  <p:nvPr/>
                </p:nvSpPr>
                <p:spPr bwMode="auto">
                  <a:xfrm>
                    <a:off x="7403902" y="3163443"/>
                    <a:ext cx="14409" cy="254556"/>
                  </a:xfrm>
                  <a:custGeom>
                    <a:avLst/>
                    <a:gdLst>
                      <a:gd name="T0" fmla="*/ 6 w 6"/>
                      <a:gd name="T1" fmla="*/ 106 h 106"/>
                      <a:gd name="T2" fmla="*/ 0 w 6"/>
                      <a:gd name="T3" fmla="*/ 104 h 106"/>
                      <a:gd name="T4" fmla="*/ 0 w 6"/>
                      <a:gd name="T5" fmla="*/ 2 h 106"/>
                      <a:gd name="T6" fmla="*/ 6 w 6"/>
                      <a:gd name="T7" fmla="*/ 0 h 106"/>
                      <a:gd name="T8" fmla="*/ 6 w 6"/>
                      <a:gd name="T9" fmla="*/ 106 h 106"/>
                    </a:gdLst>
                    <a:ahLst/>
                    <a:cxnLst>
                      <a:cxn ang="0">
                        <a:pos x="T0" y="T1"/>
                      </a:cxn>
                      <a:cxn ang="0">
                        <a:pos x="T2" y="T3"/>
                      </a:cxn>
                      <a:cxn ang="0">
                        <a:pos x="T4" y="T5"/>
                      </a:cxn>
                      <a:cxn ang="0">
                        <a:pos x="T6" y="T7"/>
                      </a:cxn>
                      <a:cxn ang="0">
                        <a:pos x="T8" y="T9"/>
                      </a:cxn>
                    </a:cxnLst>
                    <a:rect l="0" t="0" r="r" b="b"/>
                    <a:pathLst>
                      <a:path w="6" h="106">
                        <a:moveTo>
                          <a:pt x="6" y="106"/>
                        </a:moveTo>
                        <a:lnTo>
                          <a:pt x="0" y="104"/>
                        </a:lnTo>
                        <a:lnTo>
                          <a:pt x="0" y="2"/>
                        </a:lnTo>
                        <a:lnTo>
                          <a:pt x="6" y="0"/>
                        </a:lnTo>
                        <a:lnTo>
                          <a:pt x="6" y="1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5" name="iṧļïḑé">
                    <a:extLst>
                      <a:ext uri="{FF2B5EF4-FFF2-40B4-BE49-F238E27FC236}">
                        <a16:creationId xmlns:a16="http://schemas.microsoft.com/office/drawing/2014/main" id="{47FCF2A6-C576-8C46-8B08-D53513EB13BB}"/>
                      </a:ext>
                    </a:extLst>
                  </p:cNvPr>
                  <p:cNvSpPr/>
                  <p:nvPr/>
                </p:nvSpPr>
                <p:spPr bwMode="auto">
                  <a:xfrm>
                    <a:off x="7303040" y="3413196"/>
                    <a:ext cx="115271" cy="74446"/>
                  </a:xfrm>
                  <a:custGeom>
                    <a:avLst/>
                    <a:gdLst>
                      <a:gd name="T0" fmla="*/ 42 w 48"/>
                      <a:gd name="T1" fmla="*/ 0 h 31"/>
                      <a:gd name="T2" fmla="*/ 0 w 48"/>
                      <a:gd name="T3" fmla="*/ 25 h 31"/>
                      <a:gd name="T4" fmla="*/ 0 w 48"/>
                      <a:gd name="T5" fmla="*/ 31 h 31"/>
                      <a:gd name="T6" fmla="*/ 48 w 48"/>
                      <a:gd name="T7" fmla="*/ 2 h 31"/>
                      <a:gd name="T8" fmla="*/ 42 w 48"/>
                      <a:gd name="T9" fmla="*/ 0 h 31"/>
                    </a:gdLst>
                    <a:ahLst/>
                    <a:cxnLst>
                      <a:cxn ang="0">
                        <a:pos x="T0" y="T1"/>
                      </a:cxn>
                      <a:cxn ang="0">
                        <a:pos x="T2" y="T3"/>
                      </a:cxn>
                      <a:cxn ang="0">
                        <a:pos x="T4" y="T5"/>
                      </a:cxn>
                      <a:cxn ang="0">
                        <a:pos x="T6" y="T7"/>
                      </a:cxn>
                      <a:cxn ang="0">
                        <a:pos x="T8" y="T9"/>
                      </a:cxn>
                    </a:cxnLst>
                    <a:rect l="0" t="0" r="r" b="b"/>
                    <a:pathLst>
                      <a:path w="48" h="31">
                        <a:moveTo>
                          <a:pt x="42" y="0"/>
                        </a:moveTo>
                        <a:lnTo>
                          <a:pt x="0" y="25"/>
                        </a:lnTo>
                        <a:lnTo>
                          <a:pt x="0" y="31"/>
                        </a:lnTo>
                        <a:lnTo>
                          <a:pt x="48" y="2"/>
                        </a:lnTo>
                        <a:lnTo>
                          <a:pt x="42"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6" name="îślïḋè">
                    <a:extLst>
                      <a:ext uri="{FF2B5EF4-FFF2-40B4-BE49-F238E27FC236}">
                        <a16:creationId xmlns:a16="http://schemas.microsoft.com/office/drawing/2014/main" id="{54975180-A817-D640-B061-0C851C943311}"/>
                      </a:ext>
                    </a:extLst>
                  </p:cNvPr>
                  <p:cNvSpPr/>
                  <p:nvPr/>
                </p:nvSpPr>
                <p:spPr bwMode="auto">
                  <a:xfrm>
                    <a:off x="7463939" y="2747990"/>
                    <a:ext cx="108067" cy="324199"/>
                  </a:xfrm>
                  <a:custGeom>
                    <a:avLst/>
                    <a:gdLst>
                      <a:gd name="T0" fmla="*/ 45 w 45"/>
                      <a:gd name="T1" fmla="*/ 0 h 135"/>
                      <a:gd name="T2" fmla="*/ 45 w 45"/>
                      <a:gd name="T3" fmla="*/ 108 h 135"/>
                      <a:gd name="T4" fmla="*/ 0 w 45"/>
                      <a:gd name="T5" fmla="*/ 135 h 135"/>
                      <a:gd name="T6" fmla="*/ 0 w 45"/>
                      <a:gd name="T7" fmla="*/ 27 h 135"/>
                      <a:gd name="T8" fmla="*/ 45 w 45"/>
                      <a:gd name="T9" fmla="*/ 0 h 135"/>
                    </a:gdLst>
                    <a:ahLst/>
                    <a:cxnLst>
                      <a:cxn ang="0">
                        <a:pos x="T0" y="T1"/>
                      </a:cxn>
                      <a:cxn ang="0">
                        <a:pos x="T2" y="T3"/>
                      </a:cxn>
                      <a:cxn ang="0">
                        <a:pos x="T4" y="T5"/>
                      </a:cxn>
                      <a:cxn ang="0">
                        <a:pos x="T6" y="T7"/>
                      </a:cxn>
                      <a:cxn ang="0">
                        <a:pos x="T8" y="T9"/>
                      </a:cxn>
                    </a:cxnLst>
                    <a:rect l="0" t="0" r="r" b="b"/>
                    <a:pathLst>
                      <a:path w="45" h="135">
                        <a:moveTo>
                          <a:pt x="45" y="0"/>
                        </a:moveTo>
                        <a:lnTo>
                          <a:pt x="45" y="108"/>
                        </a:lnTo>
                        <a:lnTo>
                          <a:pt x="0" y="135"/>
                        </a:lnTo>
                        <a:lnTo>
                          <a:pt x="0" y="27"/>
                        </a:lnTo>
                        <a:lnTo>
                          <a:pt x="45"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7" name="í$lïḑê">
                    <a:extLst>
                      <a:ext uri="{FF2B5EF4-FFF2-40B4-BE49-F238E27FC236}">
                        <a16:creationId xmlns:a16="http://schemas.microsoft.com/office/drawing/2014/main" id="{0CE886CE-09E0-B547-9214-05925188ECA8}"/>
                      </a:ext>
                    </a:extLst>
                  </p:cNvPr>
                  <p:cNvSpPr/>
                  <p:nvPr/>
                </p:nvSpPr>
                <p:spPr bwMode="auto">
                  <a:xfrm>
                    <a:off x="7562399" y="2747990"/>
                    <a:ext cx="9606" cy="259359"/>
                  </a:xfrm>
                  <a:custGeom>
                    <a:avLst/>
                    <a:gdLst>
                      <a:gd name="T0" fmla="*/ 4 w 4"/>
                      <a:gd name="T1" fmla="*/ 108 h 108"/>
                      <a:gd name="T2" fmla="*/ 0 w 4"/>
                      <a:gd name="T3" fmla="*/ 104 h 108"/>
                      <a:gd name="T4" fmla="*/ 0 w 4"/>
                      <a:gd name="T5" fmla="*/ 5 h 108"/>
                      <a:gd name="T6" fmla="*/ 4 w 4"/>
                      <a:gd name="T7" fmla="*/ 0 h 108"/>
                      <a:gd name="T8" fmla="*/ 4 w 4"/>
                      <a:gd name="T9" fmla="*/ 108 h 108"/>
                    </a:gdLst>
                    <a:ahLst/>
                    <a:cxnLst>
                      <a:cxn ang="0">
                        <a:pos x="T0" y="T1"/>
                      </a:cxn>
                      <a:cxn ang="0">
                        <a:pos x="T2" y="T3"/>
                      </a:cxn>
                      <a:cxn ang="0">
                        <a:pos x="T4" y="T5"/>
                      </a:cxn>
                      <a:cxn ang="0">
                        <a:pos x="T6" y="T7"/>
                      </a:cxn>
                      <a:cxn ang="0">
                        <a:pos x="T8" y="T9"/>
                      </a:cxn>
                    </a:cxnLst>
                    <a:rect l="0" t="0" r="r" b="b"/>
                    <a:pathLst>
                      <a:path w="4" h="108">
                        <a:moveTo>
                          <a:pt x="4" y="108"/>
                        </a:moveTo>
                        <a:lnTo>
                          <a:pt x="0" y="104"/>
                        </a:lnTo>
                        <a:lnTo>
                          <a:pt x="0" y="5"/>
                        </a:lnTo>
                        <a:lnTo>
                          <a:pt x="4" y="0"/>
                        </a:lnTo>
                        <a:lnTo>
                          <a:pt x="4" y="10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8" name="ísļïḑe">
                    <a:extLst>
                      <a:ext uri="{FF2B5EF4-FFF2-40B4-BE49-F238E27FC236}">
                        <a16:creationId xmlns:a16="http://schemas.microsoft.com/office/drawing/2014/main" id="{36A6ECCD-B3D2-D340-BA2C-4C8AAC5FBA1B}"/>
                      </a:ext>
                    </a:extLst>
                  </p:cNvPr>
                  <p:cNvSpPr/>
                  <p:nvPr/>
                </p:nvSpPr>
                <p:spPr bwMode="auto">
                  <a:xfrm>
                    <a:off x="7463939" y="2997742"/>
                    <a:ext cx="108067" cy="74446"/>
                  </a:xfrm>
                  <a:custGeom>
                    <a:avLst/>
                    <a:gdLst>
                      <a:gd name="T0" fmla="*/ 41 w 45"/>
                      <a:gd name="T1" fmla="*/ 0 h 31"/>
                      <a:gd name="T2" fmla="*/ 0 w 45"/>
                      <a:gd name="T3" fmla="*/ 25 h 31"/>
                      <a:gd name="T4" fmla="*/ 0 w 45"/>
                      <a:gd name="T5" fmla="*/ 31 h 31"/>
                      <a:gd name="T6" fmla="*/ 45 w 45"/>
                      <a:gd name="T7" fmla="*/ 4 h 31"/>
                      <a:gd name="T8" fmla="*/ 41 w 45"/>
                      <a:gd name="T9" fmla="*/ 0 h 31"/>
                    </a:gdLst>
                    <a:ahLst/>
                    <a:cxnLst>
                      <a:cxn ang="0">
                        <a:pos x="T0" y="T1"/>
                      </a:cxn>
                      <a:cxn ang="0">
                        <a:pos x="T2" y="T3"/>
                      </a:cxn>
                      <a:cxn ang="0">
                        <a:pos x="T4" y="T5"/>
                      </a:cxn>
                      <a:cxn ang="0">
                        <a:pos x="T6" y="T7"/>
                      </a:cxn>
                      <a:cxn ang="0">
                        <a:pos x="T8" y="T9"/>
                      </a:cxn>
                    </a:cxnLst>
                    <a:rect l="0" t="0" r="r" b="b"/>
                    <a:pathLst>
                      <a:path w="45" h="31">
                        <a:moveTo>
                          <a:pt x="41" y="0"/>
                        </a:moveTo>
                        <a:lnTo>
                          <a:pt x="0" y="25"/>
                        </a:lnTo>
                        <a:lnTo>
                          <a:pt x="0" y="31"/>
                        </a:lnTo>
                        <a:lnTo>
                          <a:pt x="45" y="4"/>
                        </a:lnTo>
                        <a:lnTo>
                          <a:pt x="41"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9" name="îŝḻíḍé">
                    <a:extLst>
                      <a:ext uri="{FF2B5EF4-FFF2-40B4-BE49-F238E27FC236}">
                        <a16:creationId xmlns:a16="http://schemas.microsoft.com/office/drawing/2014/main" id="{3A093AE8-196A-174C-AA7C-708FFFC126D8}"/>
                      </a:ext>
                    </a:extLst>
                  </p:cNvPr>
                  <p:cNvSpPr/>
                  <p:nvPr/>
                </p:nvSpPr>
                <p:spPr bwMode="auto">
                  <a:xfrm>
                    <a:off x="7303040" y="2829640"/>
                    <a:ext cx="115271" cy="324199"/>
                  </a:xfrm>
                  <a:custGeom>
                    <a:avLst/>
                    <a:gdLst>
                      <a:gd name="T0" fmla="*/ 48 w 48"/>
                      <a:gd name="T1" fmla="*/ 0 h 135"/>
                      <a:gd name="T2" fmla="*/ 48 w 48"/>
                      <a:gd name="T3" fmla="*/ 108 h 135"/>
                      <a:gd name="T4" fmla="*/ 0 w 48"/>
                      <a:gd name="T5" fmla="*/ 135 h 135"/>
                      <a:gd name="T6" fmla="*/ 0 w 48"/>
                      <a:gd name="T7" fmla="*/ 27 h 135"/>
                      <a:gd name="T8" fmla="*/ 48 w 48"/>
                      <a:gd name="T9" fmla="*/ 0 h 135"/>
                    </a:gdLst>
                    <a:ahLst/>
                    <a:cxnLst>
                      <a:cxn ang="0">
                        <a:pos x="T0" y="T1"/>
                      </a:cxn>
                      <a:cxn ang="0">
                        <a:pos x="T2" y="T3"/>
                      </a:cxn>
                      <a:cxn ang="0">
                        <a:pos x="T4" y="T5"/>
                      </a:cxn>
                      <a:cxn ang="0">
                        <a:pos x="T6" y="T7"/>
                      </a:cxn>
                      <a:cxn ang="0">
                        <a:pos x="T8" y="T9"/>
                      </a:cxn>
                    </a:cxnLst>
                    <a:rect l="0" t="0" r="r" b="b"/>
                    <a:pathLst>
                      <a:path w="48" h="135">
                        <a:moveTo>
                          <a:pt x="48" y="0"/>
                        </a:moveTo>
                        <a:lnTo>
                          <a:pt x="48" y="108"/>
                        </a:lnTo>
                        <a:lnTo>
                          <a:pt x="0" y="135"/>
                        </a:lnTo>
                        <a:lnTo>
                          <a:pt x="0" y="27"/>
                        </a:lnTo>
                        <a:lnTo>
                          <a:pt x="48"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0" name="iṡ1idè">
                    <a:extLst>
                      <a:ext uri="{FF2B5EF4-FFF2-40B4-BE49-F238E27FC236}">
                        <a16:creationId xmlns:a16="http://schemas.microsoft.com/office/drawing/2014/main" id="{1D9862EF-26A4-1A46-B9D0-004B1BF2E795}"/>
                      </a:ext>
                    </a:extLst>
                  </p:cNvPr>
                  <p:cNvSpPr/>
                  <p:nvPr/>
                </p:nvSpPr>
                <p:spPr bwMode="auto">
                  <a:xfrm>
                    <a:off x="7403902" y="2829640"/>
                    <a:ext cx="14409" cy="259359"/>
                  </a:xfrm>
                  <a:custGeom>
                    <a:avLst/>
                    <a:gdLst>
                      <a:gd name="T0" fmla="*/ 6 w 6"/>
                      <a:gd name="T1" fmla="*/ 108 h 108"/>
                      <a:gd name="T2" fmla="*/ 0 w 6"/>
                      <a:gd name="T3" fmla="*/ 104 h 108"/>
                      <a:gd name="T4" fmla="*/ 0 w 6"/>
                      <a:gd name="T5" fmla="*/ 4 h 108"/>
                      <a:gd name="T6" fmla="*/ 6 w 6"/>
                      <a:gd name="T7" fmla="*/ 0 h 108"/>
                      <a:gd name="T8" fmla="*/ 6 w 6"/>
                      <a:gd name="T9" fmla="*/ 108 h 108"/>
                    </a:gdLst>
                    <a:ahLst/>
                    <a:cxnLst>
                      <a:cxn ang="0">
                        <a:pos x="T0" y="T1"/>
                      </a:cxn>
                      <a:cxn ang="0">
                        <a:pos x="T2" y="T3"/>
                      </a:cxn>
                      <a:cxn ang="0">
                        <a:pos x="T4" y="T5"/>
                      </a:cxn>
                      <a:cxn ang="0">
                        <a:pos x="T6" y="T7"/>
                      </a:cxn>
                      <a:cxn ang="0">
                        <a:pos x="T8" y="T9"/>
                      </a:cxn>
                    </a:cxnLst>
                    <a:rect l="0" t="0" r="r" b="b"/>
                    <a:pathLst>
                      <a:path w="6" h="108">
                        <a:moveTo>
                          <a:pt x="6" y="108"/>
                        </a:moveTo>
                        <a:lnTo>
                          <a:pt x="0" y="104"/>
                        </a:lnTo>
                        <a:lnTo>
                          <a:pt x="0" y="4"/>
                        </a:lnTo>
                        <a:lnTo>
                          <a:pt x="6" y="0"/>
                        </a:lnTo>
                        <a:lnTo>
                          <a:pt x="6" y="10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1" name="iśľîďé">
                    <a:extLst>
                      <a:ext uri="{FF2B5EF4-FFF2-40B4-BE49-F238E27FC236}">
                        <a16:creationId xmlns:a16="http://schemas.microsoft.com/office/drawing/2014/main" id="{C3087E92-1A4B-5147-BD31-25E18546661B}"/>
                      </a:ext>
                    </a:extLst>
                  </p:cNvPr>
                  <p:cNvSpPr/>
                  <p:nvPr/>
                </p:nvSpPr>
                <p:spPr bwMode="auto">
                  <a:xfrm>
                    <a:off x="7303040" y="3079392"/>
                    <a:ext cx="115271" cy="74446"/>
                  </a:xfrm>
                  <a:custGeom>
                    <a:avLst/>
                    <a:gdLst>
                      <a:gd name="T0" fmla="*/ 42 w 48"/>
                      <a:gd name="T1" fmla="*/ 0 h 31"/>
                      <a:gd name="T2" fmla="*/ 0 w 48"/>
                      <a:gd name="T3" fmla="*/ 24 h 31"/>
                      <a:gd name="T4" fmla="*/ 0 w 48"/>
                      <a:gd name="T5" fmla="*/ 31 h 31"/>
                      <a:gd name="T6" fmla="*/ 48 w 48"/>
                      <a:gd name="T7" fmla="*/ 4 h 31"/>
                      <a:gd name="T8" fmla="*/ 42 w 48"/>
                      <a:gd name="T9" fmla="*/ 0 h 31"/>
                    </a:gdLst>
                    <a:ahLst/>
                    <a:cxnLst>
                      <a:cxn ang="0">
                        <a:pos x="T0" y="T1"/>
                      </a:cxn>
                      <a:cxn ang="0">
                        <a:pos x="T2" y="T3"/>
                      </a:cxn>
                      <a:cxn ang="0">
                        <a:pos x="T4" y="T5"/>
                      </a:cxn>
                      <a:cxn ang="0">
                        <a:pos x="T6" y="T7"/>
                      </a:cxn>
                      <a:cxn ang="0">
                        <a:pos x="T8" y="T9"/>
                      </a:cxn>
                    </a:cxnLst>
                    <a:rect l="0" t="0" r="r" b="b"/>
                    <a:pathLst>
                      <a:path w="48" h="31">
                        <a:moveTo>
                          <a:pt x="42" y="0"/>
                        </a:moveTo>
                        <a:lnTo>
                          <a:pt x="0" y="24"/>
                        </a:lnTo>
                        <a:lnTo>
                          <a:pt x="0" y="31"/>
                        </a:lnTo>
                        <a:lnTo>
                          <a:pt x="48" y="4"/>
                        </a:lnTo>
                        <a:lnTo>
                          <a:pt x="42"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2" name="îṥļiḑe">
                    <a:extLst>
                      <a:ext uri="{FF2B5EF4-FFF2-40B4-BE49-F238E27FC236}">
                        <a16:creationId xmlns:a16="http://schemas.microsoft.com/office/drawing/2014/main" id="{A26F7D6B-3BDD-C74D-A9A5-89AA7945FBCE}"/>
                      </a:ext>
                    </a:extLst>
                  </p:cNvPr>
                  <p:cNvSpPr/>
                  <p:nvPr/>
                </p:nvSpPr>
                <p:spPr bwMode="auto">
                  <a:xfrm>
                    <a:off x="7463939" y="2414185"/>
                    <a:ext cx="108067" cy="324199"/>
                  </a:xfrm>
                  <a:custGeom>
                    <a:avLst/>
                    <a:gdLst>
                      <a:gd name="T0" fmla="*/ 45 w 45"/>
                      <a:gd name="T1" fmla="*/ 0 h 135"/>
                      <a:gd name="T2" fmla="*/ 45 w 45"/>
                      <a:gd name="T3" fmla="*/ 108 h 135"/>
                      <a:gd name="T4" fmla="*/ 0 w 45"/>
                      <a:gd name="T5" fmla="*/ 135 h 135"/>
                      <a:gd name="T6" fmla="*/ 0 w 45"/>
                      <a:gd name="T7" fmla="*/ 27 h 135"/>
                      <a:gd name="T8" fmla="*/ 45 w 45"/>
                      <a:gd name="T9" fmla="*/ 0 h 135"/>
                    </a:gdLst>
                    <a:ahLst/>
                    <a:cxnLst>
                      <a:cxn ang="0">
                        <a:pos x="T0" y="T1"/>
                      </a:cxn>
                      <a:cxn ang="0">
                        <a:pos x="T2" y="T3"/>
                      </a:cxn>
                      <a:cxn ang="0">
                        <a:pos x="T4" y="T5"/>
                      </a:cxn>
                      <a:cxn ang="0">
                        <a:pos x="T6" y="T7"/>
                      </a:cxn>
                      <a:cxn ang="0">
                        <a:pos x="T8" y="T9"/>
                      </a:cxn>
                    </a:cxnLst>
                    <a:rect l="0" t="0" r="r" b="b"/>
                    <a:pathLst>
                      <a:path w="45" h="135">
                        <a:moveTo>
                          <a:pt x="45" y="0"/>
                        </a:moveTo>
                        <a:lnTo>
                          <a:pt x="45" y="108"/>
                        </a:lnTo>
                        <a:lnTo>
                          <a:pt x="0" y="135"/>
                        </a:lnTo>
                        <a:lnTo>
                          <a:pt x="0" y="27"/>
                        </a:lnTo>
                        <a:lnTo>
                          <a:pt x="45"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3" name="iŝ1îḓé">
                    <a:extLst>
                      <a:ext uri="{FF2B5EF4-FFF2-40B4-BE49-F238E27FC236}">
                        <a16:creationId xmlns:a16="http://schemas.microsoft.com/office/drawing/2014/main" id="{E06FE99D-CEB5-174C-AF2C-F40DBC891D31}"/>
                      </a:ext>
                    </a:extLst>
                  </p:cNvPr>
                  <p:cNvSpPr/>
                  <p:nvPr/>
                </p:nvSpPr>
                <p:spPr bwMode="auto">
                  <a:xfrm>
                    <a:off x="7562399" y="2414185"/>
                    <a:ext cx="9606" cy="259359"/>
                  </a:xfrm>
                  <a:custGeom>
                    <a:avLst/>
                    <a:gdLst>
                      <a:gd name="T0" fmla="*/ 4 w 4"/>
                      <a:gd name="T1" fmla="*/ 108 h 108"/>
                      <a:gd name="T2" fmla="*/ 0 w 4"/>
                      <a:gd name="T3" fmla="*/ 106 h 108"/>
                      <a:gd name="T4" fmla="*/ 0 w 4"/>
                      <a:gd name="T5" fmla="*/ 4 h 108"/>
                      <a:gd name="T6" fmla="*/ 4 w 4"/>
                      <a:gd name="T7" fmla="*/ 0 h 108"/>
                      <a:gd name="T8" fmla="*/ 4 w 4"/>
                      <a:gd name="T9" fmla="*/ 108 h 108"/>
                    </a:gdLst>
                    <a:ahLst/>
                    <a:cxnLst>
                      <a:cxn ang="0">
                        <a:pos x="T0" y="T1"/>
                      </a:cxn>
                      <a:cxn ang="0">
                        <a:pos x="T2" y="T3"/>
                      </a:cxn>
                      <a:cxn ang="0">
                        <a:pos x="T4" y="T5"/>
                      </a:cxn>
                      <a:cxn ang="0">
                        <a:pos x="T6" y="T7"/>
                      </a:cxn>
                      <a:cxn ang="0">
                        <a:pos x="T8" y="T9"/>
                      </a:cxn>
                    </a:cxnLst>
                    <a:rect l="0" t="0" r="r" b="b"/>
                    <a:pathLst>
                      <a:path w="4" h="108">
                        <a:moveTo>
                          <a:pt x="4" y="108"/>
                        </a:moveTo>
                        <a:lnTo>
                          <a:pt x="0" y="106"/>
                        </a:lnTo>
                        <a:lnTo>
                          <a:pt x="0" y="4"/>
                        </a:lnTo>
                        <a:lnTo>
                          <a:pt x="4" y="0"/>
                        </a:lnTo>
                        <a:lnTo>
                          <a:pt x="4" y="10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4" name="ïślídê">
                    <a:extLst>
                      <a:ext uri="{FF2B5EF4-FFF2-40B4-BE49-F238E27FC236}">
                        <a16:creationId xmlns:a16="http://schemas.microsoft.com/office/drawing/2014/main" id="{C07BDC53-DA6C-D14D-BB2D-799661DDC1E8}"/>
                      </a:ext>
                    </a:extLst>
                  </p:cNvPr>
                  <p:cNvSpPr/>
                  <p:nvPr/>
                </p:nvSpPr>
                <p:spPr bwMode="auto">
                  <a:xfrm>
                    <a:off x="7463939" y="2668740"/>
                    <a:ext cx="108067" cy="69643"/>
                  </a:xfrm>
                  <a:custGeom>
                    <a:avLst/>
                    <a:gdLst>
                      <a:gd name="T0" fmla="*/ 41 w 45"/>
                      <a:gd name="T1" fmla="*/ 0 h 29"/>
                      <a:gd name="T2" fmla="*/ 0 w 45"/>
                      <a:gd name="T3" fmla="*/ 23 h 29"/>
                      <a:gd name="T4" fmla="*/ 0 w 45"/>
                      <a:gd name="T5" fmla="*/ 29 h 29"/>
                      <a:gd name="T6" fmla="*/ 45 w 45"/>
                      <a:gd name="T7" fmla="*/ 2 h 29"/>
                      <a:gd name="T8" fmla="*/ 41 w 45"/>
                      <a:gd name="T9" fmla="*/ 0 h 29"/>
                    </a:gdLst>
                    <a:ahLst/>
                    <a:cxnLst>
                      <a:cxn ang="0">
                        <a:pos x="T0" y="T1"/>
                      </a:cxn>
                      <a:cxn ang="0">
                        <a:pos x="T2" y="T3"/>
                      </a:cxn>
                      <a:cxn ang="0">
                        <a:pos x="T4" y="T5"/>
                      </a:cxn>
                      <a:cxn ang="0">
                        <a:pos x="T6" y="T7"/>
                      </a:cxn>
                      <a:cxn ang="0">
                        <a:pos x="T8" y="T9"/>
                      </a:cxn>
                    </a:cxnLst>
                    <a:rect l="0" t="0" r="r" b="b"/>
                    <a:pathLst>
                      <a:path w="45" h="29">
                        <a:moveTo>
                          <a:pt x="41" y="0"/>
                        </a:moveTo>
                        <a:lnTo>
                          <a:pt x="0" y="23"/>
                        </a:lnTo>
                        <a:lnTo>
                          <a:pt x="0" y="29"/>
                        </a:lnTo>
                        <a:lnTo>
                          <a:pt x="45" y="2"/>
                        </a:lnTo>
                        <a:lnTo>
                          <a:pt x="41"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5" name="îśḷîďê">
                    <a:extLst>
                      <a:ext uri="{FF2B5EF4-FFF2-40B4-BE49-F238E27FC236}">
                        <a16:creationId xmlns:a16="http://schemas.microsoft.com/office/drawing/2014/main" id="{BE358698-1A65-7B4E-9A5A-F8EFA88ABE80}"/>
                      </a:ext>
                    </a:extLst>
                  </p:cNvPr>
                  <p:cNvSpPr/>
                  <p:nvPr/>
                </p:nvSpPr>
                <p:spPr bwMode="auto">
                  <a:xfrm>
                    <a:off x="7303040" y="2498237"/>
                    <a:ext cx="115271" cy="319396"/>
                  </a:xfrm>
                  <a:custGeom>
                    <a:avLst/>
                    <a:gdLst>
                      <a:gd name="T0" fmla="*/ 48 w 48"/>
                      <a:gd name="T1" fmla="*/ 0 h 133"/>
                      <a:gd name="T2" fmla="*/ 48 w 48"/>
                      <a:gd name="T3" fmla="*/ 106 h 133"/>
                      <a:gd name="T4" fmla="*/ 0 w 48"/>
                      <a:gd name="T5" fmla="*/ 133 h 133"/>
                      <a:gd name="T6" fmla="*/ 0 w 48"/>
                      <a:gd name="T7" fmla="*/ 25 h 133"/>
                      <a:gd name="T8" fmla="*/ 48 w 48"/>
                      <a:gd name="T9" fmla="*/ 0 h 133"/>
                    </a:gdLst>
                    <a:ahLst/>
                    <a:cxnLst>
                      <a:cxn ang="0">
                        <a:pos x="T0" y="T1"/>
                      </a:cxn>
                      <a:cxn ang="0">
                        <a:pos x="T2" y="T3"/>
                      </a:cxn>
                      <a:cxn ang="0">
                        <a:pos x="T4" y="T5"/>
                      </a:cxn>
                      <a:cxn ang="0">
                        <a:pos x="T6" y="T7"/>
                      </a:cxn>
                      <a:cxn ang="0">
                        <a:pos x="T8" y="T9"/>
                      </a:cxn>
                    </a:cxnLst>
                    <a:rect l="0" t="0" r="r" b="b"/>
                    <a:pathLst>
                      <a:path w="48" h="133">
                        <a:moveTo>
                          <a:pt x="48" y="0"/>
                        </a:moveTo>
                        <a:lnTo>
                          <a:pt x="48" y="106"/>
                        </a:lnTo>
                        <a:lnTo>
                          <a:pt x="0" y="133"/>
                        </a:lnTo>
                        <a:lnTo>
                          <a:pt x="0" y="25"/>
                        </a:lnTo>
                        <a:lnTo>
                          <a:pt x="48" y="0"/>
                        </a:lnTo>
                        <a:close/>
                      </a:path>
                    </a:pathLst>
                  </a:custGeom>
                  <a:solidFill>
                    <a:srgbClr val="4547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6" name="iślïḓè">
                    <a:extLst>
                      <a:ext uri="{FF2B5EF4-FFF2-40B4-BE49-F238E27FC236}">
                        <a16:creationId xmlns:a16="http://schemas.microsoft.com/office/drawing/2014/main" id="{795A2FCC-9C83-BB49-8AF7-45E9813D747A}"/>
                      </a:ext>
                    </a:extLst>
                  </p:cNvPr>
                  <p:cNvSpPr/>
                  <p:nvPr/>
                </p:nvSpPr>
                <p:spPr bwMode="auto">
                  <a:xfrm>
                    <a:off x="7403902" y="2498237"/>
                    <a:ext cx="14409" cy="254556"/>
                  </a:xfrm>
                  <a:custGeom>
                    <a:avLst/>
                    <a:gdLst>
                      <a:gd name="T0" fmla="*/ 6 w 6"/>
                      <a:gd name="T1" fmla="*/ 106 h 106"/>
                      <a:gd name="T2" fmla="*/ 0 w 6"/>
                      <a:gd name="T3" fmla="*/ 104 h 106"/>
                      <a:gd name="T4" fmla="*/ 0 w 6"/>
                      <a:gd name="T5" fmla="*/ 3 h 106"/>
                      <a:gd name="T6" fmla="*/ 6 w 6"/>
                      <a:gd name="T7" fmla="*/ 0 h 106"/>
                      <a:gd name="T8" fmla="*/ 6 w 6"/>
                      <a:gd name="T9" fmla="*/ 106 h 106"/>
                    </a:gdLst>
                    <a:ahLst/>
                    <a:cxnLst>
                      <a:cxn ang="0">
                        <a:pos x="T0" y="T1"/>
                      </a:cxn>
                      <a:cxn ang="0">
                        <a:pos x="T2" y="T3"/>
                      </a:cxn>
                      <a:cxn ang="0">
                        <a:pos x="T4" y="T5"/>
                      </a:cxn>
                      <a:cxn ang="0">
                        <a:pos x="T6" y="T7"/>
                      </a:cxn>
                      <a:cxn ang="0">
                        <a:pos x="T8" y="T9"/>
                      </a:cxn>
                    </a:cxnLst>
                    <a:rect l="0" t="0" r="r" b="b"/>
                    <a:pathLst>
                      <a:path w="6" h="106">
                        <a:moveTo>
                          <a:pt x="6" y="106"/>
                        </a:moveTo>
                        <a:lnTo>
                          <a:pt x="0" y="104"/>
                        </a:lnTo>
                        <a:lnTo>
                          <a:pt x="0" y="3"/>
                        </a:lnTo>
                        <a:lnTo>
                          <a:pt x="6" y="0"/>
                        </a:lnTo>
                        <a:lnTo>
                          <a:pt x="6" y="106"/>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7" name="íşlïde">
                    <a:extLst>
                      <a:ext uri="{FF2B5EF4-FFF2-40B4-BE49-F238E27FC236}">
                        <a16:creationId xmlns:a16="http://schemas.microsoft.com/office/drawing/2014/main" id="{4D1A6F46-DE01-F944-8060-7DA3340C92F5}"/>
                      </a:ext>
                    </a:extLst>
                  </p:cNvPr>
                  <p:cNvSpPr/>
                  <p:nvPr/>
                </p:nvSpPr>
                <p:spPr bwMode="auto">
                  <a:xfrm>
                    <a:off x="7303040" y="2747990"/>
                    <a:ext cx="115271" cy="69643"/>
                  </a:xfrm>
                  <a:custGeom>
                    <a:avLst/>
                    <a:gdLst>
                      <a:gd name="T0" fmla="*/ 42 w 48"/>
                      <a:gd name="T1" fmla="*/ 0 h 29"/>
                      <a:gd name="T2" fmla="*/ 0 w 48"/>
                      <a:gd name="T3" fmla="*/ 23 h 29"/>
                      <a:gd name="T4" fmla="*/ 0 w 48"/>
                      <a:gd name="T5" fmla="*/ 29 h 29"/>
                      <a:gd name="T6" fmla="*/ 48 w 48"/>
                      <a:gd name="T7" fmla="*/ 2 h 29"/>
                      <a:gd name="T8" fmla="*/ 42 w 48"/>
                      <a:gd name="T9" fmla="*/ 0 h 29"/>
                    </a:gdLst>
                    <a:ahLst/>
                    <a:cxnLst>
                      <a:cxn ang="0">
                        <a:pos x="T0" y="T1"/>
                      </a:cxn>
                      <a:cxn ang="0">
                        <a:pos x="T2" y="T3"/>
                      </a:cxn>
                      <a:cxn ang="0">
                        <a:pos x="T4" y="T5"/>
                      </a:cxn>
                      <a:cxn ang="0">
                        <a:pos x="T6" y="T7"/>
                      </a:cxn>
                      <a:cxn ang="0">
                        <a:pos x="T8" y="T9"/>
                      </a:cxn>
                    </a:cxnLst>
                    <a:rect l="0" t="0" r="r" b="b"/>
                    <a:pathLst>
                      <a:path w="48" h="29">
                        <a:moveTo>
                          <a:pt x="42" y="0"/>
                        </a:moveTo>
                        <a:lnTo>
                          <a:pt x="0" y="23"/>
                        </a:lnTo>
                        <a:lnTo>
                          <a:pt x="0" y="29"/>
                        </a:lnTo>
                        <a:lnTo>
                          <a:pt x="48" y="2"/>
                        </a:lnTo>
                        <a:lnTo>
                          <a:pt x="42" y="0"/>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8" name="îṥ1ïdê">
                    <a:extLst>
                      <a:ext uri="{FF2B5EF4-FFF2-40B4-BE49-F238E27FC236}">
                        <a16:creationId xmlns:a16="http://schemas.microsoft.com/office/drawing/2014/main" id="{6CFB7BEE-8572-754B-BE80-5A6A185512DA}"/>
                      </a:ext>
                    </a:extLst>
                  </p:cNvPr>
                  <p:cNvSpPr/>
                  <p:nvPr/>
                </p:nvSpPr>
                <p:spPr bwMode="auto">
                  <a:xfrm>
                    <a:off x="5818932" y="2882472"/>
                    <a:ext cx="485097" cy="465885"/>
                  </a:xfrm>
                  <a:custGeom>
                    <a:avLst/>
                    <a:gdLst>
                      <a:gd name="T0" fmla="*/ 0 w 202"/>
                      <a:gd name="T1" fmla="*/ 0 h 194"/>
                      <a:gd name="T2" fmla="*/ 0 w 202"/>
                      <a:gd name="T3" fmla="*/ 79 h 194"/>
                      <a:gd name="T4" fmla="*/ 202 w 202"/>
                      <a:gd name="T5" fmla="*/ 194 h 194"/>
                      <a:gd name="T6" fmla="*/ 202 w 202"/>
                      <a:gd name="T7" fmla="*/ 117 h 194"/>
                      <a:gd name="T8" fmla="*/ 0 w 202"/>
                      <a:gd name="T9" fmla="*/ 0 h 194"/>
                    </a:gdLst>
                    <a:ahLst/>
                    <a:cxnLst>
                      <a:cxn ang="0">
                        <a:pos x="T0" y="T1"/>
                      </a:cxn>
                      <a:cxn ang="0">
                        <a:pos x="T2" y="T3"/>
                      </a:cxn>
                      <a:cxn ang="0">
                        <a:pos x="T4" y="T5"/>
                      </a:cxn>
                      <a:cxn ang="0">
                        <a:pos x="T6" y="T7"/>
                      </a:cxn>
                      <a:cxn ang="0">
                        <a:pos x="T8" y="T9"/>
                      </a:cxn>
                    </a:cxnLst>
                    <a:rect l="0" t="0" r="r" b="b"/>
                    <a:pathLst>
                      <a:path w="202" h="194">
                        <a:moveTo>
                          <a:pt x="0" y="0"/>
                        </a:moveTo>
                        <a:lnTo>
                          <a:pt x="0" y="79"/>
                        </a:lnTo>
                        <a:lnTo>
                          <a:pt x="202" y="194"/>
                        </a:lnTo>
                        <a:lnTo>
                          <a:pt x="202" y="117"/>
                        </a:lnTo>
                        <a:lnTo>
                          <a:pt x="0" y="0"/>
                        </a:lnTo>
                        <a:close/>
                      </a:path>
                    </a:pathLst>
                  </a:custGeom>
                  <a:solidFill>
                    <a:srgbClr val="92AD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9" name="íṥļîḍé">
                    <a:extLst>
                      <a:ext uri="{FF2B5EF4-FFF2-40B4-BE49-F238E27FC236}">
                        <a16:creationId xmlns:a16="http://schemas.microsoft.com/office/drawing/2014/main" id="{E31179A7-12F4-3742-A7CC-F021C594FE2E}"/>
                      </a:ext>
                    </a:extLst>
                  </p:cNvPr>
                  <p:cNvSpPr/>
                  <p:nvPr/>
                </p:nvSpPr>
                <p:spPr bwMode="auto">
                  <a:xfrm>
                    <a:off x="5818932" y="2868063"/>
                    <a:ext cx="509111" cy="295381"/>
                  </a:xfrm>
                  <a:custGeom>
                    <a:avLst/>
                    <a:gdLst>
                      <a:gd name="T0" fmla="*/ 0 w 212"/>
                      <a:gd name="T1" fmla="*/ 6 h 123"/>
                      <a:gd name="T2" fmla="*/ 12 w 212"/>
                      <a:gd name="T3" fmla="*/ 0 h 123"/>
                      <a:gd name="T4" fmla="*/ 212 w 212"/>
                      <a:gd name="T5" fmla="*/ 115 h 123"/>
                      <a:gd name="T6" fmla="*/ 202 w 212"/>
                      <a:gd name="T7" fmla="*/ 123 h 123"/>
                      <a:gd name="T8" fmla="*/ 0 w 212"/>
                      <a:gd name="T9" fmla="*/ 6 h 123"/>
                    </a:gdLst>
                    <a:ahLst/>
                    <a:cxnLst>
                      <a:cxn ang="0">
                        <a:pos x="T0" y="T1"/>
                      </a:cxn>
                      <a:cxn ang="0">
                        <a:pos x="T2" y="T3"/>
                      </a:cxn>
                      <a:cxn ang="0">
                        <a:pos x="T4" y="T5"/>
                      </a:cxn>
                      <a:cxn ang="0">
                        <a:pos x="T6" y="T7"/>
                      </a:cxn>
                      <a:cxn ang="0">
                        <a:pos x="T8" y="T9"/>
                      </a:cxn>
                    </a:cxnLst>
                    <a:rect l="0" t="0" r="r" b="b"/>
                    <a:pathLst>
                      <a:path w="212" h="123">
                        <a:moveTo>
                          <a:pt x="0" y="6"/>
                        </a:moveTo>
                        <a:lnTo>
                          <a:pt x="12" y="0"/>
                        </a:lnTo>
                        <a:lnTo>
                          <a:pt x="212" y="115"/>
                        </a:lnTo>
                        <a:lnTo>
                          <a:pt x="202" y="123"/>
                        </a:lnTo>
                        <a:lnTo>
                          <a:pt x="0" y="6"/>
                        </a:lnTo>
                        <a:close/>
                      </a:path>
                    </a:pathLst>
                  </a:custGeom>
                  <a:solidFill>
                    <a:srgbClr val="D0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0" name="iš1îḓé">
                    <a:extLst>
                      <a:ext uri="{FF2B5EF4-FFF2-40B4-BE49-F238E27FC236}">
                        <a16:creationId xmlns:a16="http://schemas.microsoft.com/office/drawing/2014/main" id="{83AF4DC1-A4C4-4546-9F66-02F5BD4A1633}"/>
                      </a:ext>
                    </a:extLst>
                  </p:cNvPr>
                  <p:cNvSpPr/>
                  <p:nvPr/>
                </p:nvSpPr>
                <p:spPr bwMode="auto">
                  <a:xfrm>
                    <a:off x="6304029" y="3144231"/>
                    <a:ext cx="28818" cy="204126"/>
                  </a:xfrm>
                  <a:custGeom>
                    <a:avLst/>
                    <a:gdLst>
                      <a:gd name="T0" fmla="*/ 0 w 12"/>
                      <a:gd name="T1" fmla="*/ 85 h 85"/>
                      <a:gd name="T2" fmla="*/ 12 w 12"/>
                      <a:gd name="T3" fmla="*/ 76 h 85"/>
                      <a:gd name="T4" fmla="*/ 10 w 12"/>
                      <a:gd name="T5" fmla="*/ 0 h 85"/>
                      <a:gd name="T6" fmla="*/ 0 w 12"/>
                      <a:gd name="T7" fmla="*/ 8 h 85"/>
                      <a:gd name="T8" fmla="*/ 0 w 12"/>
                      <a:gd name="T9" fmla="*/ 85 h 85"/>
                    </a:gdLst>
                    <a:ahLst/>
                    <a:cxnLst>
                      <a:cxn ang="0">
                        <a:pos x="T0" y="T1"/>
                      </a:cxn>
                      <a:cxn ang="0">
                        <a:pos x="T2" y="T3"/>
                      </a:cxn>
                      <a:cxn ang="0">
                        <a:pos x="T4" y="T5"/>
                      </a:cxn>
                      <a:cxn ang="0">
                        <a:pos x="T6" y="T7"/>
                      </a:cxn>
                      <a:cxn ang="0">
                        <a:pos x="T8" y="T9"/>
                      </a:cxn>
                    </a:cxnLst>
                    <a:rect l="0" t="0" r="r" b="b"/>
                    <a:pathLst>
                      <a:path w="12" h="85">
                        <a:moveTo>
                          <a:pt x="0" y="85"/>
                        </a:moveTo>
                        <a:lnTo>
                          <a:pt x="12" y="76"/>
                        </a:lnTo>
                        <a:lnTo>
                          <a:pt x="10" y="0"/>
                        </a:lnTo>
                        <a:lnTo>
                          <a:pt x="0" y="8"/>
                        </a:lnTo>
                        <a:lnTo>
                          <a:pt x="0" y="85"/>
                        </a:lnTo>
                        <a:close/>
                      </a:path>
                    </a:pathLst>
                  </a:custGeom>
                  <a:solidFill>
                    <a:srgbClr val="D0C8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1" name="ïSḷîďè">
                    <a:extLst>
                      <a:ext uri="{FF2B5EF4-FFF2-40B4-BE49-F238E27FC236}">
                        <a16:creationId xmlns:a16="http://schemas.microsoft.com/office/drawing/2014/main" id="{272843FB-C944-BC48-96BC-E04374D7C277}"/>
                      </a:ext>
                    </a:extLst>
                  </p:cNvPr>
                  <p:cNvSpPr/>
                  <p:nvPr/>
                </p:nvSpPr>
                <p:spPr bwMode="auto">
                  <a:xfrm>
                    <a:off x="5833341" y="2959319"/>
                    <a:ext cx="50432" cy="88855"/>
                  </a:xfrm>
                  <a:custGeom>
                    <a:avLst/>
                    <a:gdLst>
                      <a:gd name="T0" fmla="*/ 10 w 10"/>
                      <a:gd name="T1" fmla="*/ 5 h 18"/>
                      <a:gd name="T2" fmla="*/ 9 w 10"/>
                      <a:gd name="T3" fmla="*/ 4 h 18"/>
                      <a:gd name="T4" fmla="*/ 7 w 10"/>
                      <a:gd name="T5" fmla="*/ 13 h 18"/>
                      <a:gd name="T6" fmla="*/ 7 w 10"/>
                      <a:gd name="T7" fmla="*/ 15 h 18"/>
                      <a:gd name="T8" fmla="*/ 6 w 10"/>
                      <a:gd name="T9" fmla="*/ 15 h 18"/>
                      <a:gd name="T10" fmla="*/ 5 w 10"/>
                      <a:gd name="T11" fmla="*/ 16 h 18"/>
                      <a:gd name="T12" fmla="*/ 4 w 10"/>
                      <a:gd name="T13" fmla="*/ 15 h 18"/>
                      <a:gd name="T14" fmla="*/ 3 w 10"/>
                      <a:gd name="T15" fmla="*/ 15 h 18"/>
                      <a:gd name="T16" fmla="*/ 2 w 10"/>
                      <a:gd name="T17" fmla="*/ 13 h 18"/>
                      <a:gd name="T18" fmla="*/ 2 w 10"/>
                      <a:gd name="T19" fmla="*/ 12 h 18"/>
                      <a:gd name="T20" fmla="*/ 2 w 10"/>
                      <a:gd name="T21" fmla="*/ 11 h 18"/>
                      <a:gd name="T22" fmla="*/ 3 w 10"/>
                      <a:gd name="T23" fmla="*/ 1 h 18"/>
                      <a:gd name="T24" fmla="*/ 1 w 10"/>
                      <a:gd name="T25" fmla="*/ 0 h 18"/>
                      <a:gd name="T26" fmla="*/ 0 w 10"/>
                      <a:gd name="T27" fmla="*/ 10 h 18"/>
                      <a:gd name="T28" fmla="*/ 0 w 10"/>
                      <a:gd name="T29" fmla="*/ 12 h 18"/>
                      <a:gd name="T30" fmla="*/ 0 w 10"/>
                      <a:gd name="T31" fmla="*/ 14 h 18"/>
                      <a:gd name="T32" fmla="*/ 2 w 10"/>
                      <a:gd name="T33" fmla="*/ 16 h 18"/>
                      <a:gd name="T34" fmla="*/ 3 w 10"/>
                      <a:gd name="T35" fmla="*/ 18 h 18"/>
                      <a:gd name="T36" fmla="*/ 5 w 10"/>
                      <a:gd name="T37" fmla="*/ 18 h 18"/>
                      <a:gd name="T38" fmla="*/ 7 w 10"/>
                      <a:gd name="T39" fmla="*/ 18 h 18"/>
                      <a:gd name="T40" fmla="*/ 8 w 10"/>
                      <a:gd name="T41" fmla="*/ 17 h 18"/>
                      <a:gd name="T42" fmla="*/ 9 w 10"/>
                      <a:gd name="T43" fmla="*/ 15 h 18"/>
                      <a:gd name="T44" fmla="*/ 10 w 10"/>
                      <a:gd name="T45"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18">
                        <a:moveTo>
                          <a:pt x="10" y="5"/>
                        </a:moveTo>
                        <a:cubicBezTo>
                          <a:pt x="9" y="4"/>
                          <a:pt x="9" y="4"/>
                          <a:pt x="9" y="4"/>
                        </a:cubicBezTo>
                        <a:cubicBezTo>
                          <a:pt x="7" y="13"/>
                          <a:pt x="7" y="13"/>
                          <a:pt x="7" y="13"/>
                        </a:cubicBezTo>
                        <a:cubicBezTo>
                          <a:pt x="7" y="15"/>
                          <a:pt x="7" y="15"/>
                          <a:pt x="7" y="15"/>
                        </a:cubicBezTo>
                        <a:cubicBezTo>
                          <a:pt x="6" y="15"/>
                          <a:pt x="6" y="15"/>
                          <a:pt x="6" y="15"/>
                        </a:cubicBezTo>
                        <a:cubicBezTo>
                          <a:pt x="5" y="16"/>
                          <a:pt x="5" y="16"/>
                          <a:pt x="5" y="16"/>
                        </a:cubicBezTo>
                        <a:cubicBezTo>
                          <a:pt x="4" y="15"/>
                          <a:pt x="4" y="15"/>
                          <a:pt x="4" y="15"/>
                        </a:cubicBezTo>
                        <a:cubicBezTo>
                          <a:pt x="3" y="15"/>
                          <a:pt x="3" y="15"/>
                          <a:pt x="3" y="15"/>
                        </a:cubicBezTo>
                        <a:cubicBezTo>
                          <a:pt x="2" y="13"/>
                          <a:pt x="2" y="13"/>
                          <a:pt x="2" y="13"/>
                        </a:cubicBezTo>
                        <a:cubicBezTo>
                          <a:pt x="2" y="12"/>
                          <a:pt x="2" y="12"/>
                          <a:pt x="2" y="12"/>
                        </a:cubicBezTo>
                        <a:cubicBezTo>
                          <a:pt x="2" y="11"/>
                          <a:pt x="2" y="11"/>
                          <a:pt x="2" y="11"/>
                        </a:cubicBezTo>
                        <a:cubicBezTo>
                          <a:pt x="3" y="1"/>
                          <a:pt x="3" y="1"/>
                          <a:pt x="3" y="1"/>
                        </a:cubicBezTo>
                        <a:cubicBezTo>
                          <a:pt x="1" y="0"/>
                          <a:pt x="1" y="0"/>
                          <a:pt x="1" y="0"/>
                        </a:cubicBezTo>
                        <a:cubicBezTo>
                          <a:pt x="0" y="10"/>
                          <a:pt x="0" y="10"/>
                          <a:pt x="0" y="10"/>
                        </a:cubicBezTo>
                        <a:cubicBezTo>
                          <a:pt x="0" y="11"/>
                          <a:pt x="0" y="11"/>
                          <a:pt x="0" y="12"/>
                        </a:cubicBezTo>
                        <a:cubicBezTo>
                          <a:pt x="0" y="13"/>
                          <a:pt x="0" y="14"/>
                          <a:pt x="0" y="14"/>
                        </a:cubicBezTo>
                        <a:cubicBezTo>
                          <a:pt x="1" y="15"/>
                          <a:pt x="1" y="16"/>
                          <a:pt x="2" y="16"/>
                        </a:cubicBezTo>
                        <a:cubicBezTo>
                          <a:pt x="2" y="17"/>
                          <a:pt x="3" y="17"/>
                          <a:pt x="3" y="18"/>
                        </a:cubicBezTo>
                        <a:cubicBezTo>
                          <a:pt x="4" y="18"/>
                          <a:pt x="5" y="18"/>
                          <a:pt x="5" y="18"/>
                        </a:cubicBezTo>
                        <a:cubicBezTo>
                          <a:pt x="6" y="18"/>
                          <a:pt x="6" y="18"/>
                          <a:pt x="7" y="18"/>
                        </a:cubicBezTo>
                        <a:cubicBezTo>
                          <a:pt x="7" y="18"/>
                          <a:pt x="8" y="17"/>
                          <a:pt x="8" y="17"/>
                        </a:cubicBezTo>
                        <a:cubicBezTo>
                          <a:pt x="8" y="16"/>
                          <a:pt x="9" y="15"/>
                          <a:pt x="9" y="15"/>
                        </a:cubicBezTo>
                        <a:cubicBezTo>
                          <a:pt x="10" y="5"/>
                          <a:pt x="10" y="5"/>
                          <a:pt x="1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2" name="ïśḻïdé">
                    <a:extLst>
                      <a:ext uri="{FF2B5EF4-FFF2-40B4-BE49-F238E27FC236}">
                        <a16:creationId xmlns:a16="http://schemas.microsoft.com/office/drawing/2014/main" id="{C6711F55-1A49-104A-A576-CB93FE7E90AA}"/>
                      </a:ext>
                    </a:extLst>
                  </p:cNvPr>
                  <p:cNvSpPr/>
                  <p:nvPr/>
                </p:nvSpPr>
                <p:spPr bwMode="auto">
                  <a:xfrm>
                    <a:off x="5888575" y="2988137"/>
                    <a:ext cx="60037" cy="110468"/>
                  </a:xfrm>
                  <a:custGeom>
                    <a:avLst/>
                    <a:gdLst>
                      <a:gd name="T0" fmla="*/ 2 w 12"/>
                      <a:gd name="T1" fmla="*/ 0 h 22"/>
                      <a:gd name="T2" fmla="*/ 0 w 12"/>
                      <a:gd name="T3" fmla="*/ 15 h 22"/>
                      <a:gd name="T4" fmla="*/ 1 w 12"/>
                      <a:gd name="T5" fmla="*/ 16 h 22"/>
                      <a:gd name="T6" fmla="*/ 3 w 12"/>
                      <a:gd name="T7" fmla="*/ 6 h 22"/>
                      <a:gd name="T8" fmla="*/ 3 w 12"/>
                      <a:gd name="T9" fmla="*/ 6 h 22"/>
                      <a:gd name="T10" fmla="*/ 3 w 12"/>
                      <a:gd name="T11" fmla="*/ 6 h 22"/>
                      <a:gd name="T12" fmla="*/ 4 w 12"/>
                      <a:gd name="T13" fmla="*/ 8 h 22"/>
                      <a:gd name="T14" fmla="*/ 5 w 12"/>
                      <a:gd name="T15" fmla="*/ 11 h 22"/>
                      <a:gd name="T16" fmla="*/ 7 w 12"/>
                      <a:gd name="T17" fmla="*/ 14 h 22"/>
                      <a:gd name="T18" fmla="*/ 8 w 12"/>
                      <a:gd name="T19" fmla="*/ 17 h 22"/>
                      <a:gd name="T20" fmla="*/ 9 w 12"/>
                      <a:gd name="T21" fmla="*/ 20 h 22"/>
                      <a:gd name="T22" fmla="*/ 10 w 12"/>
                      <a:gd name="T23" fmla="*/ 22 h 22"/>
                      <a:gd name="T24" fmla="*/ 12 w 12"/>
                      <a:gd name="T25" fmla="*/ 6 h 22"/>
                      <a:gd name="T26" fmla="*/ 11 w 12"/>
                      <a:gd name="T27" fmla="*/ 5 h 22"/>
                      <a:gd name="T28" fmla="*/ 9 w 12"/>
                      <a:gd name="T29" fmla="*/ 15 h 22"/>
                      <a:gd name="T30" fmla="*/ 9 w 12"/>
                      <a:gd name="T31" fmla="*/ 15 h 22"/>
                      <a:gd name="T32" fmla="*/ 9 w 12"/>
                      <a:gd name="T33" fmla="*/ 15 h 22"/>
                      <a:gd name="T34" fmla="*/ 8 w 12"/>
                      <a:gd name="T35" fmla="*/ 13 h 22"/>
                      <a:gd name="T36" fmla="*/ 8 w 12"/>
                      <a:gd name="T37" fmla="*/ 12 h 22"/>
                      <a:gd name="T38" fmla="*/ 7 w 12"/>
                      <a:gd name="T39" fmla="*/ 9 h 22"/>
                      <a:gd name="T40" fmla="*/ 6 w 12"/>
                      <a:gd name="T41" fmla="*/ 7 h 22"/>
                      <a:gd name="T42" fmla="*/ 4 w 12"/>
                      <a:gd name="T43" fmla="*/ 5 h 22"/>
                      <a:gd name="T44" fmla="*/ 3 w 12"/>
                      <a:gd name="T45" fmla="*/ 2 h 22"/>
                      <a:gd name="T46" fmla="*/ 3 w 12"/>
                      <a:gd name="T47" fmla="*/ 1 h 22"/>
                      <a:gd name="T48" fmla="*/ 2 w 12"/>
                      <a:gd name="T4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 h="22">
                        <a:moveTo>
                          <a:pt x="2" y="0"/>
                        </a:moveTo>
                        <a:cubicBezTo>
                          <a:pt x="0" y="15"/>
                          <a:pt x="0" y="15"/>
                          <a:pt x="0" y="15"/>
                        </a:cubicBezTo>
                        <a:cubicBezTo>
                          <a:pt x="1" y="16"/>
                          <a:pt x="1" y="16"/>
                          <a:pt x="1" y="16"/>
                        </a:cubicBezTo>
                        <a:cubicBezTo>
                          <a:pt x="3" y="6"/>
                          <a:pt x="3" y="6"/>
                          <a:pt x="3" y="6"/>
                        </a:cubicBezTo>
                        <a:cubicBezTo>
                          <a:pt x="3" y="6"/>
                          <a:pt x="3" y="6"/>
                          <a:pt x="3" y="6"/>
                        </a:cubicBezTo>
                        <a:cubicBezTo>
                          <a:pt x="3" y="6"/>
                          <a:pt x="3" y="6"/>
                          <a:pt x="3" y="6"/>
                        </a:cubicBezTo>
                        <a:cubicBezTo>
                          <a:pt x="3" y="7"/>
                          <a:pt x="4" y="7"/>
                          <a:pt x="4" y="8"/>
                        </a:cubicBezTo>
                        <a:cubicBezTo>
                          <a:pt x="4" y="9"/>
                          <a:pt x="5" y="10"/>
                          <a:pt x="5" y="11"/>
                        </a:cubicBezTo>
                        <a:cubicBezTo>
                          <a:pt x="6" y="12"/>
                          <a:pt x="6" y="13"/>
                          <a:pt x="7" y="14"/>
                        </a:cubicBezTo>
                        <a:cubicBezTo>
                          <a:pt x="7" y="15"/>
                          <a:pt x="8" y="16"/>
                          <a:pt x="8" y="17"/>
                        </a:cubicBezTo>
                        <a:cubicBezTo>
                          <a:pt x="8" y="18"/>
                          <a:pt x="9" y="19"/>
                          <a:pt x="9" y="20"/>
                        </a:cubicBezTo>
                        <a:cubicBezTo>
                          <a:pt x="10" y="21"/>
                          <a:pt x="10" y="21"/>
                          <a:pt x="10" y="22"/>
                        </a:cubicBezTo>
                        <a:cubicBezTo>
                          <a:pt x="12" y="6"/>
                          <a:pt x="12" y="6"/>
                          <a:pt x="12" y="6"/>
                        </a:cubicBezTo>
                        <a:cubicBezTo>
                          <a:pt x="11" y="5"/>
                          <a:pt x="11" y="5"/>
                          <a:pt x="11" y="5"/>
                        </a:cubicBezTo>
                        <a:cubicBezTo>
                          <a:pt x="9" y="15"/>
                          <a:pt x="9" y="15"/>
                          <a:pt x="9" y="15"/>
                        </a:cubicBezTo>
                        <a:cubicBezTo>
                          <a:pt x="9" y="15"/>
                          <a:pt x="9" y="15"/>
                          <a:pt x="9" y="15"/>
                        </a:cubicBezTo>
                        <a:cubicBezTo>
                          <a:pt x="9" y="15"/>
                          <a:pt x="9" y="15"/>
                          <a:pt x="9" y="15"/>
                        </a:cubicBezTo>
                        <a:cubicBezTo>
                          <a:pt x="8" y="13"/>
                          <a:pt x="8" y="13"/>
                          <a:pt x="8" y="13"/>
                        </a:cubicBezTo>
                        <a:cubicBezTo>
                          <a:pt x="8" y="12"/>
                          <a:pt x="8" y="12"/>
                          <a:pt x="8" y="12"/>
                        </a:cubicBezTo>
                        <a:cubicBezTo>
                          <a:pt x="7" y="11"/>
                          <a:pt x="7" y="10"/>
                          <a:pt x="7" y="9"/>
                        </a:cubicBezTo>
                        <a:cubicBezTo>
                          <a:pt x="6" y="9"/>
                          <a:pt x="6" y="8"/>
                          <a:pt x="6" y="7"/>
                        </a:cubicBezTo>
                        <a:cubicBezTo>
                          <a:pt x="5" y="6"/>
                          <a:pt x="5" y="5"/>
                          <a:pt x="4" y="5"/>
                        </a:cubicBezTo>
                        <a:cubicBezTo>
                          <a:pt x="4" y="4"/>
                          <a:pt x="4" y="3"/>
                          <a:pt x="3" y="2"/>
                        </a:cubicBezTo>
                        <a:cubicBezTo>
                          <a:pt x="3" y="1"/>
                          <a:pt x="3" y="1"/>
                          <a:pt x="3"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3" name="íṧliḓé">
                    <a:extLst>
                      <a:ext uri="{FF2B5EF4-FFF2-40B4-BE49-F238E27FC236}">
                        <a16:creationId xmlns:a16="http://schemas.microsoft.com/office/drawing/2014/main" id="{C7D19EBD-6FFB-0145-B27D-C7BB5B38319A}"/>
                      </a:ext>
                    </a:extLst>
                  </p:cNvPr>
                  <p:cNvSpPr/>
                  <p:nvPr/>
                </p:nvSpPr>
                <p:spPr bwMode="auto">
                  <a:xfrm>
                    <a:off x="5953414" y="3024158"/>
                    <a:ext cx="19212" cy="79249"/>
                  </a:xfrm>
                  <a:custGeom>
                    <a:avLst/>
                    <a:gdLst>
                      <a:gd name="T0" fmla="*/ 8 w 8"/>
                      <a:gd name="T1" fmla="*/ 2 h 33"/>
                      <a:gd name="T2" fmla="*/ 4 w 8"/>
                      <a:gd name="T3" fmla="*/ 0 h 33"/>
                      <a:gd name="T4" fmla="*/ 0 w 8"/>
                      <a:gd name="T5" fmla="*/ 31 h 33"/>
                      <a:gd name="T6" fmla="*/ 4 w 8"/>
                      <a:gd name="T7" fmla="*/ 33 h 33"/>
                      <a:gd name="T8" fmla="*/ 8 w 8"/>
                      <a:gd name="T9" fmla="*/ 2 h 33"/>
                    </a:gdLst>
                    <a:ahLst/>
                    <a:cxnLst>
                      <a:cxn ang="0">
                        <a:pos x="T0" y="T1"/>
                      </a:cxn>
                      <a:cxn ang="0">
                        <a:pos x="T2" y="T3"/>
                      </a:cxn>
                      <a:cxn ang="0">
                        <a:pos x="T4" y="T5"/>
                      </a:cxn>
                      <a:cxn ang="0">
                        <a:pos x="T6" y="T7"/>
                      </a:cxn>
                      <a:cxn ang="0">
                        <a:pos x="T8" y="T9"/>
                      </a:cxn>
                    </a:cxnLst>
                    <a:rect l="0" t="0" r="r" b="b"/>
                    <a:pathLst>
                      <a:path w="8" h="33">
                        <a:moveTo>
                          <a:pt x="8" y="2"/>
                        </a:moveTo>
                        <a:lnTo>
                          <a:pt x="4" y="0"/>
                        </a:lnTo>
                        <a:lnTo>
                          <a:pt x="0" y="31"/>
                        </a:lnTo>
                        <a:lnTo>
                          <a:pt x="4" y="33"/>
                        </a:lnTo>
                        <a:lnTo>
                          <a:pt x="8"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4" name="ïṧ1iḋè">
                    <a:extLst>
                      <a:ext uri="{FF2B5EF4-FFF2-40B4-BE49-F238E27FC236}">
                        <a16:creationId xmlns:a16="http://schemas.microsoft.com/office/drawing/2014/main" id="{6F04A959-649D-5748-9650-AAD3CBD7AEA2}"/>
                      </a:ext>
                    </a:extLst>
                  </p:cNvPr>
                  <p:cNvSpPr/>
                  <p:nvPr/>
                </p:nvSpPr>
                <p:spPr bwMode="auto">
                  <a:xfrm>
                    <a:off x="5953414" y="3024158"/>
                    <a:ext cx="19212" cy="79249"/>
                  </a:xfrm>
                  <a:custGeom>
                    <a:avLst/>
                    <a:gdLst>
                      <a:gd name="T0" fmla="*/ 8 w 8"/>
                      <a:gd name="T1" fmla="*/ 2 h 33"/>
                      <a:gd name="T2" fmla="*/ 4 w 8"/>
                      <a:gd name="T3" fmla="*/ 0 h 33"/>
                      <a:gd name="T4" fmla="*/ 0 w 8"/>
                      <a:gd name="T5" fmla="*/ 31 h 33"/>
                      <a:gd name="T6" fmla="*/ 4 w 8"/>
                      <a:gd name="T7" fmla="*/ 33 h 33"/>
                      <a:gd name="T8" fmla="*/ 8 w 8"/>
                      <a:gd name="T9" fmla="*/ 2 h 33"/>
                    </a:gdLst>
                    <a:ahLst/>
                    <a:cxnLst>
                      <a:cxn ang="0">
                        <a:pos x="T0" y="T1"/>
                      </a:cxn>
                      <a:cxn ang="0">
                        <a:pos x="T2" y="T3"/>
                      </a:cxn>
                      <a:cxn ang="0">
                        <a:pos x="T4" y="T5"/>
                      </a:cxn>
                      <a:cxn ang="0">
                        <a:pos x="T6" y="T7"/>
                      </a:cxn>
                      <a:cxn ang="0">
                        <a:pos x="T8" y="T9"/>
                      </a:cxn>
                    </a:cxnLst>
                    <a:rect l="0" t="0" r="r" b="b"/>
                    <a:pathLst>
                      <a:path w="8" h="33">
                        <a:moveTo>
                          <a:pt x="8" y="2"/>
                        </a:moveTo>
                        <a:lnTo>
                          <a:pt x="4" y="0"/>
                        </a:lnTo>
                        <a:lnTo>
                          <a:pt x="0" y="31"/>
                        </a:lnTo>
                        <a:lnTo>
                          <a:pt x="4" y="33"/>
                        </a:lnTo>
                        <a:lnTo>
                          <a:pt x="8"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5" name="íŝḻîḓê">
                    <a:extLst>
                      <a:ext uri="{FF2B5EF4-FFF2-40B4-BE49-F238E27FC236}">
                        <a16:creationId xmlns:a16="http://schemas.microsoft.com/office/drawing/2014/main" id="{C765D4F5-6181-0843-BF94-366D1A35E589}"/>
                      </a:ext>
                    </a:extLst>
                  </p:cNvPr>
                  <p:cNvSpPr/>
                  <p:nvPr/>
                </p:nvSpPr>
                <p:spPr bwMode="auto">
                  <a:xfrm>
                    <a:off x="5982232" y="3033764"/>
                    <a:ext cx="50432" cy="93658"/>
                  </a:xfrm>
                  <a:custGeom>
                    <a:avLst/>
                    <a:gdLst>
                      <a:gd name="T0" fmla="*/ 10 w 10"/>
                      <a:gd name="T1" fmla="*/ 6 h 19"/>
                      <a:gd name="T2" fmla="*/ 8 w 10"/>
                      <a:gd name="T3" fmla="*/ 5 h 19"/>
                      <a:gd name="T4" fmla="*/ 8 w 10"/>
                      <a:gd name="T5" fmla="*/ 6 h 19"/>
                      <a:gd name="T6" fmla="*/ 7 w 10"/>
                      <a:gd name="T7" fmla="*/ 7 h 19"/>
                      <a:gd name="T8" fmla="*/ 6 w 10"/>
                      <a:gd name="T9" fmla="*/ 9 h 19"/>
                      <a:gd name="T10" fmla="*/ 5 w 10"/>
                      <a:gd name="T11" fmla="*/ 11 h 19"/>
                      <a:gd name="T12" fmla="*/ 4 w 10"/>
                      <a:gd name="T13" fmla="*/ 12 h 19"/>
                      <a:gd name="T14" fmla="*/ 3 w 10"/>
                      <a:gd name="T15" fmla="*/ 13 h 19"/>
                      <a:gd name="T16" fmla="*/ 3 w 10"/>
                      <a:gd name="T17" fmla="*/ 14 h 19"/>
                      <a:gd name="T18" fmla="*/ 3 w 10"/>
                      <a:gd name="T19" fmla="*/ 13 h 19"/>
                      <a:gd name="T20" fmla="*/ 3 w 10"/>
                      <a:gd name="T21" fmla="*/ 13 h 19"/>
                      <a:gd name="T22" fmla="*/ 3 w 10"/>
                      <a:gd name="T23" fmla="*/ 12 h 19"/>
                      <a:gd name="T24" fmla="*/ 3 w 10"/>
                      <a:gd name="T25" fmla="*/ 10 h 19"/>
                      <a:gd name="T26" fmla="*/ 2 w 10"/>
                      <a:gd name="T27" fmla="*/ 7 h 19"/>
                      <a:gd name="T28" fmla="*/ 2 w 10"/>
                      <a:gd name="T29" fmla="*/ 5 h 19"/>
                      <a:gd name="T30" fmla="*/ 2 w 10"/>
                      <a:gd name="T31" fmla="*/ 2 h 19"/>
                      <a:gd name="T32" fmla="*/ 1 w 10"/>
                      <a:gd name="T33" fmla="*/ 1 h 19"/>
                      <a:gd name="T34" fmla="*/ 0 w 10"/>
                      <a:gd name="T35" fmla="*/ 0 h 19"/>
                      <a:gd name="T36" fmla="*/ 2 w 10"/>
                      <a:gd name="T37" fmla="*/ 19 h 19"/>
                      <a:gd name="T38" fmla="*/ 3 w 10"/>
                      <a:gd name="T39" fmla="*/ 18 h 19"/>
                      <a:gd name="T40" fmla="*/ 4 w 10"/>
                      <a:gd name="T41" fmla="*/ 16 h 19"/>
                      <a:gd name="T42" fmla="*/ 5 w 10"/>
                      <a:gd name="T43" fmla="*/ 14 h 19"/>
                      <a:gd name="T44" fmla="*/ 6 w 10"/>
                      <a:gd name="T45" fmla="*/ 12 h 19"/>
                      <a:gd name="T46" fmla="*/ 8 w 10"/>
                      <a:gd name="T47" fmla="*/ 10 h 19"/>
                      <a:gd name="T48" fmla="*/ 9 w 10"/>
                      <a:gd name="T49" fmla="*/ 8 h 19"/>
                      <a:gd name="T50" fmla="*/ 10 w 10"/>
                      <a:gd name="T51" fmla="*/ 7 h 19"/>
                      <a:gd name="T52" fmla="*/ 10 w 10"/>
                      <a:gd name="T53"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19">
                        <a:moveTo>
                          <a:pt x="10" y="6"/>
                        </a:moveTo>
                        <a:cubicBezTo>
                          <a:pt x="8" y="5"/>
                          <a:pt x="8" y="5"/>
                          <a:pt x="8" y="5"/>
                        </a:cubicBezTo>
                        <a:cubicBezTo>
                          <a:pt x="8" y="6"/>
                          <a:pt x="8" y="6"/>
                          <a:pt x="8" y="6"/>
                        </a:cubicBezTo>
                        <a:cubicBezTo>
                          <a:pt x="8" y="6"/>
                          <a:pt x="7" y="7"/>
                          <a:pt x="7" y="7"/>
                        </a:cubicBezTo>
                        <a:cubicBezTo>
                          <a:pt x="7" y="8"/>
                          <a:pt x="6" y="8"/>
                          <a:pt x="6" y="9"/>
                        </a:cubicBezTo>
                        <a:cubicBezTo>
                          <a:pt x="6" y="10"/>
                          <a:pt x="5" y="10"/>
                          <a:pt x="5" y="11"/>
                        </a:cubicBezTo>
                        <a:cubicBezTo>
                          <a:pt x="4" y="11"/>
                          <a:pt x="4" y="12"/>
                          <a:pt x="4" y="12"/>
                        </a:cubicBezTo>
                        <a:cubicBezTo>
                          <a:pt x="3" y="13"/>
                          <a:pt x="3" y="13"/>
                          <a:pt x="3" y="13"/>
                        </a:cubicBezTo>
                        <a:cubicBezTo>
                          <a:pt x="3" y="14"/>
                          <a:pt x="3" y="14"/>
                          <a:pt x="3" y="14"/>
                        </a:cubicBezTo>
                        <a:cubicBezTo>
                          <a:pt x="3" y="13"/>
                          <a:pt x="3" y="13"/>
                          <a:pt x="3" y="13"/>
                        </a:cubicBezTo>
                        <a:cubicBezTo>
                          <a:pt x="3" y="13"/>
                          <a:pt x="3" y="13"/>
                          <a:pt x="3" y="13"/>
                        </a:cubicBezTo>
                        <a:cubicBezTo>
                          <a:pt x="3" y="12"/>
                          <a:pt x="3" y="12"/>
                          <a:pt x="3" y="12"/>
                        </a:cubicBezTo>
                        <a:cubicBezTo>
                          <a:pt x="3" y="11"/>
                          <a:pt x="3" y="10"/>
                          <a:pt x="3" y="10"/>
                        </a:cubicBezTo>
                        <a:cubicBezTo>
                          <a:pt x="2" y="9"/>
                          <a:pt x="2" y="8"/>
                          <a:pt x="2" y="7"/>
                        </a:cubicBezTo>
                        <a:cubicBezTo>
                          <a:pt x="2" y="6"/>
                          <a:pt x="2" y="5"/>
                          <a:pt x="2" y="5"/>
                        </a:cubicBezTo>
                        <a:cubicBezTo>
                          <a:pt x="2" y="4"/>
                          <a:pt x="2" y="3"/>
                          <a:pt x="2" y="2"/>
                        </a:cubicBezTo>
                        <a:cubicBezTo>
                          <a:pt x="1" y="1"/>
                          <a:pt x="1" y="1"/>
                          <a:pt x="1" y="1"/>
                        </a:cubicBezTo>
                        <a:cubicBezTo>
                          <a:pt x="0" y="0"/>
                          <a:pt x="0" y="0"/>
                          <a:pt x="0" y="0"/>
                        </a:cubicBezTo>
                        <a:cubicBezTo>
                          <a:pt x="2" y="19"/>
                          <a:pt x="2" y="19"/>
                          <a:pt x="2" y="19"/>
                        </a:cubicBezTo>
                        <a:cubicBezTo>
                          <a:pt x="3" y="18"/>
                          <a:pt x="3" y="18"/>
                          <a:pt x="3" y="18"/>
                        </a:cubicBezTo>
                        <a:cubicBezTo>
                          <a:pt x="3" y="17"/>
                          <a:pt x="3" y="17"/>
                          <a:pt x="4" y="16"/>
                        </a:cubicBezTo>
                        <a:cubicBezTo>
                          <a:pt x="4" y="16"/>
                          <a:pt x="4" y="15"/>
                          <a:pt x="5" y="14"/>
                        </a:cubicBezTo>
                        <a:cubicBezTo>
                          <a:pt x="5" y="14"/>
                          <a:pt x="6" y="13"/>
                          <a:pt x="6" y="12"/>
                        </a:cubicBezTo>
                        <a:cubicBezTo>
                          <a:pt x="7" y="11"/>
                          <a:pt x="7" y="11"/>
                          <a:pt x="8" y="10"/>
                        </a:cubicBezTo>
                        <a:cubicBezTo>
                          <a:pt x="8" y="9"/>
                          <a:pt x="8" y="9"/>
                          <a:pt x="9" y="8"/>
                        </a:cubicBezTo>
                        <a:cubicBezTo>
                          <a:pt x="9" y="7"/>
                          <a:pt x="9" y="7"/>
                          <a:pt x="10" y="7"/>
                        </a:cubicBezTo>
                        <a:cubicBezTo>
                          <a:pt x="10" y="6"/>
                          <a:pt x="10" y="6"/>
                          <a:pt x="10"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6" name="iṧlîde">
                    <a:extLst>
                      <a:ext uri="{FF2B5EF4-FFF2-40B4-BE49-F238E27FC236}">
                        <a16:creationId xmlns:a16="http://schemas.microsoft.com/office/drawing/2014/main" id="{0B954850-2249-0542-825C-E9502E514BDB}"/>
                      </a:ext>
                    </a:extLst>
                  </p:cNvPr>
                  <p:cNvSpPr/>
                  <p:nvPr/>
                </p:nvSpPr>
                <p:spPr bwMode="auto">
                  <a:xfrm>
                    <a:off x="6027861" y="3067384"/>
                    <a:ext cx="50432" cy="96059"/>
                  </a:xfrm>
                  <a:custGeom>
                    <a:avLst/>
                    <a:gdLst>
                      <a:gd name="T0" fmla="*/ 21 w 21"/>
                      <a:gd name="T1" fmla="*/ 9 h 40"/>
                      <a:gd name="T2" fmla="*/ 6 w 21"/>
                      <a:gd name="T3" fmla="*/ 0 h 40"/>
                      <a:gd name="T4" fmla="*/ 0 w 21"/>
                      <a:gd name="T5" fmla="*/ 32 h 40"/>
                      <a:gd name="T6" fmla="*/ 17 w 21"/>
                      <a:gd name="T7" fmla="*/ 40 h 40"/>
                      <a:gd name="T8" fmla="*/ 17 w 21"/>
                      <a:gd name="T9" fmla="*/ 36 h 40"/>
                      <a:gd name="T10" fmla="*/ 4 w 21"/>
                      <a:gd name="T11" fmla="*/ 27 h 40"/>
                      <a:gd name="T12" fmla="*/ 6 w 21"/>
                      <a:gd name="T13" fmla="*/ 19 h 40"/>
                      <a:gd name="T14" fmla="*/ 17 w 21"/>
                      <a:gd name="T15" fmla="*/ 25 h 40"/>
                      <a:gd name="T16" fmla="*/ 19 w 21"/>
                      <a:gd name="T17" fmla="*/ 21 h 40"/>
                      <a:gd name="T18" fmla="*/ 6 w 21"/>
                      <a:gd name="T19" fmla="*/ 15 h 40"/>
                      <a:gd name="T20" fmla="*/ 8 w 21"/>
                      <a:gd name="T21" fmla="*/ 7 h 40"/>
                      <a:gd name="T22" fmla="*/ 21 w 21"/>
                      <a:gd name="T23" fmla="*/ 13 h 40"/>
                      <a:gd name="T24" fmla="*/ 21 w 21"/>
                      <a:gd name="T25"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0">
                        <a:moveTo>
                          <a:pt x="21" y="9"/>
                        </a:moveTo>
                        <a:lnTo>
                          <a:pt x="6" y="0"/>
                        </a:lnTo>
                        <a:lnTo>
                          <a:pt x="0" y="32"/>
                        </a:lnTo>
                        <a:lnTo>
                          <a:pt x="17" y="40"/>
                        </a:lnTo>
                        <a:lnTo>
                          <a:pt x="17" y="36"/>
                        </a:lnTo>
                        <a:lnTo>
                          <a:pt x="4" y="27"/>
                        </a:lnTo>
                        <a:lnTo>
                          <a:pt x="6" y="19"/>
                        </a:lnTo>
                        <a:lnTo>
                          <a:pt x="17" y="25"/>
                        </a:lnTo>
                        <a:lnTo>
                          <a:pt x="19" y="21"/>
                        </a:lnTo>
                        <a:lnTo>
                          <a:pt x="6" y="15"/>
                        </a:lnTo>
                        <a:lnTo>
                          <a:pt x="8" y="7"/>
                        </a:lnTo>
                        <a:lnTo>
                          <a:pt x="21" y="13"/>
                        </a:lnTo>
                        <a:lnTo>
                          <a:pt x="2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7" name="ísļîdê">
                    <a:extLst>
                      <a:ext uri="{FF2B5EF4-FFF2-40B4-BE49-F238E27FC236}">
                        <a16:creationId xmlns:a16="http://schemas.microsoft.com/office/drawing/2014/main" id="{2F6C85E3-7A95-CA49-81C0-951C80F58266}"/>
                      </a:ext>
                    </a:extLst>
                  </p:cNvPr>
                  <p:cNvSpPr/>
                  <p:nvPr/>
                </p:nvSpPr>
                <p:spPr bwMode="auto">
                  <a:xfrm>
                    <a:off x="6027861" y="3067384"/>
                    <a:ext cx="50432" cy="96059"/>
                  </a:xfrm>
                  <a:custGeom>
                    <a:avLst/>
                    <a:gdLst>
                      <a:gd name="T0" fmla="*/ 21 w 21"/>
                      <a:gd name="T1" fmla="*/ 9 h 40"/>
                      <a:gd name="T2" fmla="*/ 6 w 21"/>
                      <a:gd name="T3" fmla="*/ 0 h 40"/>
                      <a:gd name="T4" fmla="*/ 0 w 21"/>
                      <a:gd name="T5" fmla="*/ 32 h 40"/>
                      <a:gd name="T6" fmla="*/ 17 w 21"/>
                      <a:gd name="T7" fmla="*/ 40 h 40"/>
                      <a:gd name="T8" fmla="*/ 17 w 21"/>
                      <a:gd name="T9" fmla="*/ 36 h 40"/>
                      <a:gd name="T10" fmla="*/ 4 w 21"/>
                      <a:gd name="T11" fmla="*/ 27 h 40"/>
                      <a:gd name="T12" fmla="*/ 6 w 21"/>
                      <a:gd name="T13" fmla="*/ 19 h 40"/>
                      <a:gd name="T14" fmla="*/ 17 w 21"/>
                      <a:gd name="T15" fmla="*/ 25 h 40"/>
                      <a:gd name="T16" fmla="*/ 19 w 21"/>
                      <a:gd name="T17" fmla="*/ 21 h 40"/>
                      <a:gd name="T18" fmla="*/ 6 w 21"/>
                      <a:gd name="T19" fmla="*/ 15 h 40"/>
                      <a:gd name="T20" fmla="*/ 8 w 21"/>
                      <a:gd name="T21" fmla="*/ 7 h 40"/>
                      <a:gd name="T22" fmla="*/ 21 w 21"/>
                      <a:gd name="T23" fmla="*/ 13 h 40"/>
                      <a:gd name="T24" fmla="*/ 21 w 21"/>
                      <a:gd name="T25"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40">
                        <a:moveTo>
                          <a:pt x="21" y="9"/>
                        </a:moveTo>
                        <a:lnTo>
                          <a:pt x="6" y="0"/>
                        </a:lnTo>
                        <a:lnTo>
                          <a:pt x="0" y="32"/>
                        </a:lnTo>
                        <a:lnTo>
                          <a:pt x="17" y="40"/>
                        </a:lnTo>
                        <a:lnTo>
                          <a:pt x="17" y="36"/>
                        </a:lnTo>
                        <a:lnTo>
                          <a:pt x="4" y="27"/>
                        </a:lnTo>
                        <a:lnTo>
                          <a:pt x="6" y="19"/>
                        </a:lnTo>
                        <a:lnTo>
                          <a:pt x="17" y="25"/>
                        </a:lnTo>
                        <a:lnTo>
                          <a:pt x="19" y="21"/>
                        </a:lnTo>
                        <a:lnTo>
                          <a:pt x="6" y="15"/>
                        </a:lnTo>
                        <a:lnTo>
                          <a:pt x="8" y="7"/>
                        </a:lnTo>
                        <a:lnTo>
                          <a:pt x="21" y="13"/>
                        </a:lnTo>
                        <a:lnTo>
                          <a:pt x="21"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8" name="ïṣľïḋé">
                    <a:extLst>
                      <a:ext uri="{FF2B5EF4-FFF2-40B4-BE49-F238E27FC236}">
                        <a16:creationId xmlns:a16="http://schemas.microsoft.com/office/drawing/2014/main" id="{70B44E48-B16D-2343-94DD-1B2EB45074C6}"/>
                      </a:ext>
                    </a:extLst>
                  </p:cNvPr>
                  <p:cNvSpPr/>
                  <p:nvPr/>
                </p:nvSpPr>
                <p:spPr bwMode="auto">
                  <a:xfrm>
                    <a:off x="6078291" y="3093801"/>
                    <a:ext cx="45629" cy="98461"/>
                  </a:xfrm>
                  <a:custGeom>
                    <a:avLst/>
                    <a:gdLst>
                      <a:gd name="T0" fmla="*/ 3 w 9"/>
                      <a:gd name="T1" fmla="*/ 8 h 20"/>
                      <a:gd name="T2" fmla="*/ 4 w 9"/>
                      <a:gd name="T3" fmla="*/ 3 h 20"/>
                      <a:gd name="T4" fmla="*/ 6 w 9"/>
                      <a:gd name="T5" fmla="*/ 4 h 20"/>
                      <a:gd name="T6" fmla="*/ 7 w 9"/>
                      <a:gd name="T7" fmla="*/ 5 h 20"/>
                      <a:gd name="T8" fmla="*/ 7 w 9"/>
                      <a:gd name="T9" fmla="*/ 6 h 20"/>
                      <a:gd name="T10" fmla="*/ 8 w 9"/>
                      <a:gd name="T11" fmla="*/ 7 h 20"/>
                      <a:gd name="T12" fmla="*/ 8 w 9"/>
                      <a:gd name="T13" fmla="*/ 8 h 20"/>
                      <a:gd name="T14" fmla="*/ 7 w 9"/>
                      <a:gd name="T15" fmla="*/ 9 h 20"/>
                      <a:gd name="T16" fmla="*/ 7 w 9"/>
                      <a:gd name="T17" fmla="*/ 9 h 20"/>
                      <a:gd name="T18" fmla="*/ 6 w 9"/>
                      <a:gd name="T19" fmla="*/ 10 h 20"/>
                      <a:gd name="T20" fmla="*/ 5 w 9"/>
                      <a:gd name="T21" fmla="*/ 9 h 20"/>
                      <a:gd name="T22" fmla="*/ 3 w 9"/>
                      <a:gd name="T23" fmla="*/ 8 h 20"/>
                      <a:gd name="T24" fmla="*/ 6 w 9"/>
                      <a:gd name="T25" fmla="*/ 2 h 20"/>
                      <a:gd name="T26" fmla="*/ 3 w 9"/>
                      <a:gd name="T27" fmla="*/ 0 h 20"/>
                      <a:gd name="T28" fmla="*/ 0 w 9"/>
                      <a:gd name="T29" fmla="*/ 15 h 20"/>
                      <a:gd name="T30" fmla="*/ 2 w 9"/>
                      <a:gd name="T31" fmla="*/ 16 h 20"/>
                      <a:gd name="T32" fmla="*/ 3 w 9"/>
                      <a:gd name="T33" fmla="*/ 11 h 20"/>
                      <a:gd name="T34" fmla="*/ 5 w 9"/>
                      <a:gd name="T35" fmla="*/ 11 h 20"/>
                      <a:gd name="T36" fmla="*/ 5 w 9"/>
                      <a:gd name="T37" fmla="*/ 12 h 20"/>
                      <a:gd name="T38" fmla="*/ 5 w 9"/>
                      <a:gd name="T39" fmla="*/ 13 h 20"/>
                      <a:gd name="T40" fmla="*/ 6 w 9"/>
                      <a:gd name="T41" fmla="*/ 15 h 20"/>
                      <a:gd name="T42" fmla="*/ 6 w 9"/>
                      <a:gd name="T43" fmla="*/ 17 h 20"/>
                      <a:gd name="T44" fmla="*/ 7 w 9"/>
                      <a:gd name="T45" fmla="*/ 18 h 20"/>
                      <a:gd name="T46" fmla="*/ 9 w 9"/>
                      <a:gd name="T47" fmla="*/ 20 h 20"/>
                      <a:gd name="T48" fmla="*/ 8 w 9"/>
                      <a:gd name="T49" fmla="*/ 16 h 20"/>
                      <a:gd name="T50" fmla="*/ 7 w 9"/>
                      <a:gd name="T51" fmla="*/ 12 h 20"/>
                      <a:gd name="T52" fmla="*/ 8 w 9"/>
                      <a:gd name="T53" fmla="*/ 12 h 20"/>
                      <a:gd name="T54" fmla="*/ 9 w 9"/>
                      <a:gd name="T55" fmla="*/ 11 h 20"/>
                      <a:gd name="T56" fmla="*/ 9 w 9"/>
                      <a:gd name="T57" fmla="*/ 10 h 20"/>
                      <a:gd name="T58" fmla="*/ 9 w 9"/>
                      <a:gd name="T59" fmla="*/ 9 h 20"/>
                      <a:gd name="T60" fmla="*/ 9 w 9"/>
                      <a:gd name="T61" fmla="*/ 6 h 20"/>
                      <a:gd name="T62" fmla="*/ 9 w 9"/>
                      <a:gd name="T63" fmla="*/ 4 h 20"/>
                      <a:gd name="T64" fmla="*/ 8 w 9"/>
                      <a:gd name="T65" fmla="*/ 3 h 20"/>
                      <a:gd name="T66" fmla="*/ 6 w 9"/>
                      <a:gd name="T6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 h="20">
                        <a:moveTo>
                          <a:pt x="3" y="8"/>
                        </a:moveTo>
                        <a:cubicBezTo>
                          <a:pt x="4" y="3"/>
                          <a:pt x="4" y="3"/>
                          <a:pt x="4" y="3"/>
                        </a:cubicBezTo>
                        <a:cubicBezTo>
                          <a:pt x="6" y="4"/>
                          <a:pt x="6" y="4"/>
                          <a:pt x="6" y="4"/>
                        </a:cubicBezTo>
                        <a:cubicBezTo>
                          <a:pt x="7" y="5"/>
                          <a:pt x="7" y="5"/>
                          <a:pt x="7" y="5"/>
                        </a:cubicBezTo>
                        <a:cubicBezTo>
                          <a:pt x="7" y="6"/>
                          <a:pt x="7" y="6"/>
                          <a:pt x="7" y="6"/>
                        </a:cubicBezTo>
                        <a:cubicBezTo>
                          <a:pt x="8" y="7"/>
                          <a:pt x="8" y="7"/>
                          <a:pt x="8" y="7"/>
                        </a:cubicBezTo>
                        <a:cubicBezTo>
                          <a:pt x="8" y="8"/>
                          <a:pt x="8" y="8"/>
                          <a:pt x="8" y="8"/>
                        </a:cubicBezTo>
                        <a:cubicBezTo>
                          <a:pt x="7" y="9"/>
                          <a:pt x="7" y="9"/>
                          <a:pt x="7" y="9"/>
                        </a:cubicBezTo>
                        <a:cubicBezTo>
                          <a:pt x="7" y="9"/>
                          <a:pt x="7" y="9"/>
                          <a:pt x="7" y="9"/>
                        </a:cubicBezTo>
                        <a:cubicBezTo>
                          <a:pt x="6" y="10"/>
                          <a:pt x="6" y="10"/>
                          <a:pt x="6" y="10"/>
                        </a:cubicBezTo>
                        <a:cubicBezTo>
                          <a:pt x="5" y="9"/>
                          <a:pt x="5" y="9"/>
                          <a:pt x="5" y="9"/>
                        </a:cubicBezTo>
                        <a:cubicBezTo>
                          <a:pt x="3" y="8"/>
                          <a:pt x="3" y="8"/>
                          <a:pt x="3" y="8"/>
                        </a:cubicBezTo>
                        <a:moveTo>
                          <a:pt x="6" y="2"/>
                        </a:moveTo>
                        <a:cubicBezTo>
                          <a:pt x="3" y="0"/>
                          <a:pt x="3" y="0"/>
                          <a:pt x="3" y="0"/>
                        </a:cubicBezTo>
                        <a:cubicBezTo>
                          <a:pt x="0" y="15"/>
                          <a:pt x="0" y="15"/>
                          <a:pt x="0" y="15"/>
                        </a:cubicBezTo>
                        <a:cubicBezTo>
                          <a:pt x="2" y="16"/>
                          <a:pt x="2" y="16"/>
                          <a:pt x="2" y="16"/>
                        </a:cubicBezTo>
                        <a:cubicBezTo>
                          <a:pt x="3" y="11"/>
                          <a:pt x="3" y="11"/>
                          <a:pt x="3" y="11"/>
                        </a:cubicBezTo>
                        <a:cubicBezTo>
                          <a:pt x="5" y="11"/>
                          <a:pt x="5" y="11"/>
                          <a:pt x="5" y="11"/>
                        </a:cubicBezTo>
                        <a:cubicBezTo>
                          <a:pt x="5" y="12"/>
                          <a:pt x="5" y="12"/>
                          <a:pt x="5" y="12"/>
                        </a:cubicBezTo>
                        <a:cubicBezTo>
                          <a:pt x="5" y="13"/>
                          <a:pt x="5" y="13"/>
                          <a:pt x="5" y="13"/>
                        </a:cubicBezTo>
                        <a:cubicBezTo>
                          <a:pt x="6" y="15"/>
                          <a:pt x="6" y="15"/>
                          <a:pt x="6" y="15"/>
                        </a:cubicBezTo>
                        <a:cubicBezTo>
                          <a:pt x="6" y="17"/>
                          <a:pt x="6" y="17"/>
                          <a:pt x="6" y="17"/>
                        </a:cubicBezTo>
                        <a:cubicBezTo>
                          <a:pt x="7" y="18"/>
                          <a:pt x="7" y="18"/>
                          <a:pt x="7" y="18"/>
                        </a:cubicBezTo>
                        <a:cubicBezTo>
                          <a:pt x="9" y="20"/>
                          <a:pt x="9" y="20"/>
                          <a:pt x="9" y="20"/>
                        </a:cubicBezTo>
                        <a:cubicBezTo>
                          <a:pt x="8" y="18"/>
                          <a:pt x="8" y="17"/>
                          <a:pt x="8" y="16"/>
                        </a:cubicBezTo>
                        <a:cubicBezTo>
                          <a:pt x="7" y="14"/>
                          <a:pt x="7" y="13"/>
                          <a:pt x="7" y="12"/>
                        </a:cubicBezTo>
                        <a:cubicBezTo>
                          <a:pt x="8" y="12"/>
                          <a:pt x="8" y="12"/>
                          <a:pt x="8" y="12"/>
                        </a:cubicBezTo>
                        <a:cubicBezTo>
                          <a:pt x="9" y="11"/>
                          <a:pt x="9" y="11"/>
                          <a:pt x="9" y="11"/>
                        </a:cubicBezTo>
                        <a:cubicBezTo>
                          <a:pt x="9" y="10"/>
                          <a:pt x="9" y="10"/>
                          <a:pt x="9" y="10"/>
                        </a:cubicBezTo>
                        <a:cubicBezTo>
                          <a:pt x="9" y="9"/>
                          <a:pt x="9" y="9"/>
                          <a:pt x="9" y="9"/>
                        </a:cubicBezTo>
                        <a:cubicBezTo>
                          <a:pt x="9" y="8"/>
                          <a:pt x="9" y="7"/>
                          <a:pt x="9" y="6"/>
                        </a:cubicBezTo>
                        <a:cubicBezTo>
                          <a:pt x="9" y="6"/>
                          <a:pt x="9" y="5"/>
                          <a:pt x="9" y="4"/>
                        </a:cubicBezTo>
                        <a:cubicBezTo>
                          <a:pt x="8" y="4"/>
                          <a:pt x="8" y="3"/>
                          <a:pt x="8" y="3"/>
                        </a:cubicBezTo>
                        <a:cubicBezTo>
                          <a:pt x="7" y="2"/>
                          <a:pt x="7" y="2"/>
                          <a:pt x="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9" name="îšlîďê">
                    <a:extLst>
                      <a:ext uri="{FF2B5EF4-FFF2-40B4-BE49-F238E27FC236}">
                        <a16:creationId xmlns:a16="http://schemas.microsoft.com/office/drawing/2014/main" id="{E51F0CC6-47EE-D64F-8E7A-9B7A667F24FF}"/>
                      </a:ext>
                    </a:extLst>
                  </p:cNvPr>
                  <p:cNvSpPr/>
                  <p:nvPr/>
                </p:nvSpPr>
                <p:spPr bwMode="auto">
                  <a:xfrm>
                    <a:off x="6128722" y="3127422"/>
                    <a:ext cx="48029" cy="81650"/>
                  </a:xfrm>
                  <a:custGeom>
                    <a:avLst/>
                    <a:gdLst>
                      <a:gd name="T0" fmla="*/ 6 w 10"/>
                      <a:gd name="T1" fmla="*/ 0 h 16"/>
                      <a:gd name="T2" fmla="*/ 5 w 10"/>
                      <a:gd name="T3" fmla="*/ 0 h 16"/>
                      <a:gd name="T4" fmla="*/ 3 w 10"/>
                      <a:gd name="T5" fmla="*/ 0 h 16"/>
                      <a:gd name="T6" fmla="*/ 2 w 10"/>
                      <a:gd name="T7" fmla="*/ 1 h 16"/>
                      <a:gd name="T8" fmla="*/ 2 w 10"/>
                      <a:gd name="T9" fmla="*/ 2 h 16"/>
                      <a:gd name="T10" fmla="*/ 2 w 10"/>
                      <a:gd name="T11" fmla="*/ 4 h 16"/>
                      <a:gd name="T12" fmla="*/ 2 w 10"/>
                      <a:gd name="T13" fmla="*/ 5 h 16"/>
                      <a:gd name="T14" fmla="*/ 3 w 10"/>
                      <a:gd name="T15" fmla="*/ 6 h 16"/>
                      <a:gd name="T16" fmla="*/ 4 w 10"/>
                      <a:gd name="T17" fmla="*/ 8 h 16"/>
                      <a:gd name="T18" fmla="*/ 5 w 10"/>
                      <a:gd name="T19" fmla="*/ 9 h 16"/>
                      <a:gd name="T20" fmla="*/ 6 w 10"/>
                      <a:gd name="T21" fmla="*/ 10 h 16"/>
                      <a:gd name="T22" fmla="*/ 6 w 10"/>
                      <a:gd name="T23" fmla="*/ 11 h 16"/>
                      <a:gd name="T24" fmla="*/ 7 w 10"/>
                      <a:gd name="T25" fmla="*/ 12 h 16"/>
                      <a:gd name="T26" fmla="*/ 6 w 10"/>
                      <a:gd name="T27" fmla="*/ 13 h 16"/>
                      <a:gd name="T28" fmla="*/ 5 w 10"/>
                      <a:gd name="T29" fmla="*/ 13 h 16"/>
                      <a:gd name="T30" fmla="*/ 4 w 10"/>
                      <a:gd name="T31" fmla="*/ 13 h 16"/>
                      <a:gd name="T32" fmla="*/ 3 w 10"/>
                      <a:gd name="T33" fmla="*/ 13 h 16"/>
                      <a:gd name="T34" fmla="*/ 2 w 10"/>
                      <a:gd name="T35" fmla="*/ 12 h 16"/>
                      <a:gd name="T36" fmla="*/ 1 w 10"/>
                      <a:gd name="T37" fmla="*/ 10 h 16"/>
                      <a:gd name="T38" fmla="*/ 0 w 10"/>
                      <a:gd name="T39" fmla="*/ 12 h 16"/>
                      <a:gd name="T40" fmla="*/ 0 w 10"/>
                      <a:gd name="T41" fmla="*/ 12 h 16"/>
                      <a:gd name="T42" fmla="*/ 1 w 10"/>
                      <a:gd name="T43" fmla="*/ 13 h 16"/>
                      <a:gd name="T44" fmla="*/ 2 w 10"/>
                      <a:gd name="T45" fmla="*/ 14 h 16"/>
                      <a:gd name="T46" fmla="*/ 3 w 10"/>
                      <a:gd name="T47" fmla="*/ 15 h 16"/>
                      <a:gd name="T48" fmla="*/ 5 w 10"/>
                      <a:gd name="T49" fmla="*/ 16 h 16"/>
                      <a:gd name="T50" fmla="*/ 7 w 10"/>
                      <a:gd name="T51" fmla="*/ 16 h 16"/>
                      <a:gd name="T52" fmla="*/ 8 w 10"/>
                      <a:gd name="T53" fmla="*/ 15 h 16"/>
                      <a:gd name="T54" fmla="*/ 8 w 10"/>
                      <a:gd name="T55" fmla="*/ 13 h 16"/>
                      <a:gd name="T56" fmla="*/ 8 w 10"/>
                      <a:gd name="T57" fmla="*/ 11 h 16"/>
                      <a:gd name="T58" fmla="*/ 7 w 10"/>
                      <a:gd name="T59" fmla="*/ 9 h 16"/>
                      <a:gd name="T60" fmla="*/ 6 w 10"/>
                      <a:gd name="T61" fmla="*/ 7 h 16"/>
                      <a:gd name="T62" fmla="*/ 5 w 10"/>
                      <a:gd name="T63" fmla="*/ 6 h 16"/>
                      <a:gd name="T64" fmla="*/ 4 w 10"/>
                      <a:gd name="T65" fmla="*/ 4 h 16"/>
                      <a:gd name="T66" fmla="*/ 4 w 10"/>
                      <a:gd name="T67" fmla="*/ 3 h 16"/>
                      <a:gd name="T68" fmla="*/ 4 w 10"/>
                      <a:gd name="T69" fmla="*/ 2 h 16"/>
                      <a:gd name="T70" fmla="*/ 6 w 10"/>
                      <a:gd name="T71" fmla="*/ 2 h 16"/>
                      <a:gd name="T72" fmla="*/ 7 w 10"/>
                      <a:gd name="T73" fmla="*/ 3 h 16"/>
                      <a:gd name="T74" fmla="*/ 9 w 10"/>
                      <a:gd name="T75" fmla="*/ 4 h 16"/>
                      <a:gd name="T76" fmla="*/ 10 w 10"/>
                      <a:gd name="T77" fmla="*/ 3 h 16"/>
                      <a:gd name="T78" fmla="*/ 9 w 10"/>
                      <a:gd name="T79" fmla="*/ 2 h 16"/>
                      <a:gd name="T80" fmla="*/ 8 w 10"/>
                      <a:gd name="T81" fmla="*/ 2 h 16"/>
                      <a:gd name="T82" fmla="*/ 7 w 10"/>
                      <a:gd name="T83" fmla="*/ 1 h 16"/>
                      <a:gd name="T84" fmla="*/ 6 w 10"/>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 h="16">
                        <a:moveTo>
                          <a:pt x="6" y="0"/>
                        </a:moveTo>
                        <a:cubicBezTo>
                          <a:pt x="6" y="0"/>
                          <a:pt x="5" y="0"/>
                          <a:pt x="5" y="0"/>
                        </a:cubicBezTo>
                        <a:cubicBezTo>
                          <a:pt x="4" y="0"/>
                          <a:pt x="4" y="0"/>
                          <a:pt x="3" y="0"/>
                        </a:cubicBezTo>
                        <a:cubicBezTo>
                          <a:pt x="2" y="1"/>
                          <a:pt x="2" y="1"/>
                          <a:pt x="2" y="1"/>
                        </a:cubicBezTo>
                        <a:cubicBezTo>
                          <a:pt x="2" y="2"/>
                          <a:pt x="2" y="2"/>
                          <a:pt x="2" y="2"/>
                        </a:cubicBezTo>
                        <a:cubicBezTo>
                          <a:pt x="2" y="3"/>
                          <a:pt x="2" y="3"/>
                          <a:pt x="2" y="4"/>
                        </a:cubicBezTo>
                        <a:cubicBezTo>
                          <a:pt x="2" y="5"/>
                          <a:pt x="2" y="5"/>
                          <a:pt x="2" y="5"/>
                        </a:cubicBezTo>
                        <a:cubicBezTo>
                          <a:pt x="3" y="6"/>
                          <a:pt x="3" y="6"/>
                          <a:pt x="3" y="6"/>
                        </a:cubicBezTo>
                        <a:cubicBezTo>
                          <a:pt x="4" y="8"/>
                          <a:pt x="4" y="8"/>
                          <a:pt x="4" y="8"/>
                        </a:cubicBezTo>
                        <a:cubicBezTo>
                          <a:pt x="5" y="9"/>
                          <a:pt x="5" y="9"/>
                          <a:pt x="5" y="9"/>
                        </a:cubicBezTo>
                        <a:cubicBezTo>
                          <a:pt x="6" y="10"/>
                          <a:pt x="6" y="10"/>
                          <a:pt x="6" y="10"/>
                        </a:cubicBezTo>
                        <a:cubicBezTo>
                          <a:pt x="6" y="11"/>
                          <a:pt x="6" y="11"/>
                          <a:pt x="6" y="11"/>
                        </a:cubicBezTo>
                        <a:cubicBezTo>
                          <a:pt x="7" y="12"/>
                          <a:pt x="7" y="12"/>
                          <a:pt x="7" y="12"/>
                        </a:cubicBezTo>
                        <a:cubicBezTo>
                          <a:pt x="6" y="13"/>
                          <a:pt x="6" y="13"/>
                          <a:pt x="6" y="13"/>
                        </a:cubicBezTo>
                        <a:cubicBezTo>
                          <a:pt x="5" y="13"/>
                          <a:pt x="5" y="13"/>
                          <a:pt x="5" y="13"/>
                        </a:cubicBezTo>
                        <a:cubicBezTo>
                          <a:pt x="4" y="13"/>
                          <a:pt x="4" y="13"/>
                          <a:pt x="4" y="13"/>
                        </a:cubicBezTo>
                        <a:cubicBezTo>
                          <a:pt x="3" y="13"/>
                          <a:pt x="3" y="13"/>
                          <a:pt x="3" y="13"/>
                        </a:cubicBezTo>
                        <a:cubicBezTo>
                          <a:pt x="3" y="13"/>
                          <a:pt x="3" y="12"/>
                          <a:pt x="2" y="12"/>
                        </a:cubicBezTo>
                        <a:cubicBezTo>
                          <a:pt x="1" y="11"/>
                          <a:pt x="1" y="11"/>
                          <a:pt x="1" y="10"/>
                        </a:cubicBezTo>
                        <a:cubicBezTo>
                          <a:pt x="0" y="12"/>
                          <a:pt x="0" y="12"/>
                          <a:pt x="0" y="12"/>
                        </a:cubicBezTo>
                        <a:cubicBezTo>
                          <a:pt x="0" y="12"/>
                          <a:pt x="0" y="12"/>
                          <a:pt x="0" y="12"/>
                        </a:cubicBezTo>
                        <a:cubicBezTo>
                          <a:pt x="1" y="13"/>
                          <a:pt x="1" y="13"/>
                          <a:pt x="1" y="13"/>
                        </a:cubicBezTo>
                        <a:cubicBezTo>
                          <a:pt x="2" y="14"/>
                          <a:pt x="2" y="14"/>
                          <a:pt x="2" y="14"/>
                        </a:cubicBezTo>
                        <a:cubicBezTo>
                          <a:pt x="2" y="15"/>
                          <a:pt x="3" y="15"/>
                          <a:pt x="3" y="15"/>
                        </a:cubicBezTo>
                        <a:cubicBezTo>
                          <a:pt x="4" y="15"/>
                          <a:pt x="5" y="16"/>
                          <a:pt x="5" y="16"/>
                        </a:cubicBezTo>
                        <a:cubicBezTo>
                          <a:pt x="6" y="16"/>
                          <a:pt x="6" y="16"/>
                          <a:pt x="7" y="16"/>
                        </a:cubicBezTo>
                        <a:cubicBezTo>
                          <a:pt x="8" y="15"/>
                          <a:pt x="8" y="15"/>
                          <a:pt x="8" y="15"/>
                        </a:cubicBezTo>
                        <a:cubicBezTo>
                          <a:pt x="8" y="14"/>
                          <a:pt x="8" y="14"/>
                          <a:pt x="8" y="13"/>
                        </a:cubicBezTo>
                        <a:cubicBezTo>
                          <a:pt x="8" y="12"/>
                          <a:pt x="8" y="11"/>
                          <a:pt x="8" y="11"/>
                        </a:cubicBezTo>
                        <a:cubicBezTo>
                          <a:pt x="8" y="10"/>
                          <a:pt x="8" y="9"/>
                          <a:pt x="7" y="9"/>
                        </a:cubicBezTo>
                        <a:cubicBezTo>
                          <a:pt x="7" y="8"/>
                          <a:pt x="7" y="8"/>
                          <a:pt x="6" y="7"/>
                        </a:cubicBezTo>
                        <a:cubicBezTo>
                          <a:pt x="6" y="7"/>
                          <a:pt x="5" y="6"/>
                          <a:pt x="5" y="6"/>
                        </a:cubicBezTo>
                        <a:cubicBezTo>
                          <a:pt x="4" y="4"/>
                          <a:pt x="4" y="4"/>
                          <a:pt x="4" y="4"/>
                        </a:cubicBezTo>
                        <a:cubicBezTo>
                          <a:pt x="4" y="3"/>
                          <a:pt x="4" y="3"/>
                          <a:pt x="4" y="3"/>
                        </a:cubicBezTo>
                        <a:cubicBezTo>
                          <a:pt x="4" y="2"/>
                          <a:pt x="4" y="2"/>
                          <a:pt x="4" y="2"/>
                        </a:cubicBezTo>
                        <a:cubicBezTo>
                          <a:pt x="5" y="2"/>
                          <a:pt x="5" y="2"/>
                          <a:pt x="6" y="2"/>
                        </a:cubicBezTo>
                        <a:cubicBezTo>
                          <a:pt x="7" y="2"/>
                          <a:pt x="7" y="3"/>
                          <a:pt x="7" y="3"/>
                        </a:cubicBezTo>
                        <a:cubicBezTo>
                          <a:pt x="8" y="4"/>
                          <a:pt x="8" y="4"/>
                          <a:pt x="9" y="4"/>
                        </a:cubicBezTo>
                        <a:cubicBezTo>
                          <a:pt x="10" y="3"/>
                          <a:pt x="10" y="3"/>
                          <a:pt x="10" y="3"/>
                        </a:cubicBezTo>
                        <a:cubicBezTo>
                          <a:pt x="9" y="2"/>
                          <a:pt x="9" y="2"/>
                          <a:pt x="9" y="2"/>
                        </a:cubicBezTo>
                        <a:cubicBezTo>
                          <a:pt x="8" y="2"/>
                          <a:pt x="8" y="2"/>
                          <a:pt x="8" y="2"/>
                        </a:cubicBezTo>
                        <a:cubicBezTo>
                          <a:pt x="7" y="1"/>
                          <a:pt x="7" y="1"/>
                          <a:pt x="7" y="1"/>
                        </a:cubicBezTo>
                        <a:cubicBezTo>
                          <a:pt x="6" y="0"/>
                          <a:pt x="6" y="0"/>
                          <a:pt x="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0" name="íšḻíḋe">
                    <a:extLst>
                      <a:ext uri="{FF2B5EF4-FFF2-40B4-BE49-F238E27FC236}">
                        <a16:creationId xmlns:a16="http://schemas.microsoft.com/office/drawing/2014/main" id="{941A9E52-5CD6-5944-9D1E-DE08387AA5B3}"/>
                      </a:ext>
                    </a:extLst>
                  </p:cNvPr>
                  <p:cNvSpPr/>
                  <p:nvPr/>
                </p:nvSpPr>
                <p:spPr bwMode="auto">
                  <a:xfrm>
                    <a:off x="6176752" y="3144231"/>
                    <a:ext cx="21614" cy="79249"/>
                  </a:xfrm>
                  <a:custGeom>
                    <a:avLst/>
                    <a:gdLst>
                      <a:gd name="T0" fmla="*/ 9 w 9"/>
                      <a:gd name="T1" fmla="*/ 2 h 33"/>
                      <a:gd name="T2" fmla="*/ 5 w 9"/>
                      <a:gd name="T3" fmla="*/ 0 h 33"/>
                      <a:gd name="T4" fmla="*/ 0 w 9"/>
                      <a:gd name="T5" fmla="*/ 31 h 33"/>
                      <a:gd name="T6" fmla="*/ 3 w 9"/>
                      <a:gd name="T7" fmla="*/ 33 h 33"/>
                      <a:gd name="T8" fmla="*/ 9 w 9"/>
                      <a:gd name="T9" fmla="*/ 2 h 33"/>
                    </a:gdLst>
                    <a:ahLst/>
                    <a:cxnLst>
                      <a:cxn ang="0">
                        <a:pos x="T0" y="T1"/>
                      </a:cxn>
                      <a:cxn ang="0">
                        <a:pos x="T2" y="T3"/>
                      </a:cxn>
                      <a:cxn ang="0">
                        <a:pos x="T4" y="T5"/>
                      </a:cxn>
                      <a:cxn ang="0">
                        <a:pos x="T6" y="T7"/>
                      </a:cxn>
                      <a:cxn ang="0">
                        <a:pos x="T8" y="T9"/>
                      </a:cxn>
                    </a:cxnLst>
                    <a:rect l="0" t="0" r="r" b="b"/>
                    <a:pathLst>
                      <a:path w="9" h="33">
                        <a:moveTo>
                          <a:pt x="9" y="2"/>
                        </a:moveTo>
                        <a:lnTo>
                          <a:pt x="5" y="0"/>
                        </a:lnTo>
                        <a:lnTo>
                          <a:pt x="0" y="31"/>
                        </a:lnTo>
                        <a:lnTo>
                          <a:pt x="3" y="33"/>
                        </a:lnTo>
                        <a:lnTo>
                          <a:pt x="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1" name="íśļiḑè">
                    <a:extLst>
                      <a:ext uri="{FF2B5EF4-FFF2-40B4-BE49-F238E27FC236}">
                        <a16:creationId xmlns:a16="http://schemas.microsoft.com/office/drawing/2014/main" id="{E9B90EBE-6989-2F4C-A0F1-0DA74C758F30}"/>
                      </a:ext>
                    </a:extLst>
                  </p:cNvPr>
                  <p:cNvSpPr/>
                  <p:nvPr/>
                </p:nvSpPr>
                <p:spPr bwMode="auto">
                  <a:xfrm>
                    <a:off x="6176752" y="3144231"/>
                    <a:ext cx="21614" cy="79249"/>
                  </a:xfrm>
                  <a:custGeom>
                    <a:avLst/>
                    <a:gdLst>
                      <a:gd name="T0" fmla="*/ 9 w 9"/>
                      <a:gd name="T1" fmla="*/ 2 h 33"/>
                      <a:gd name="T2" fmla="*/ 5 w 9"/>
                      <a:gd name="T3" fmla="*/ 0 h 33"/>
                      <a:gd name="T4" fmla="*/ 0 w 9"/>
                      <a:gd name="T5" fmla="*/ 31 h 33"/>
                      <a:gd name="T6" fmla="*/ 3 w 9"/>
                      <a:gd name="T7" fmla="*/ 33 h 33"/>
                      <a:gd name="T8" fmla="*/ 9 w 9"/>
                      <a:gd name="T9" fmla="*/ 2 h 33"/>
                    </a:gdLst>
                    <a:ahLst/>
                    <a:cxnLst>
                      <a:cxn ang="0">
                        <a:pos x="T0" y="T1"/>
                      </a:cxn>
                      <a:cxn ang="0">
                        <a:pos x="T2" y="T3"/>
                      </a:cxn>
                      <a:cxn ang="0">
                        <a:pos x="T4" y="T5"/>
                      </a:cxn>
                      <a:cxn ang="0">
                        <a:pos x="T6" y="T7"/>
                      </a:cxn>
                      <a:cxn ang="0">
                        <a:pos x="T8" y="T9"/>
                      </a:cxn>
                    </a:cxnLst>
                    <a:rect l="0" t="0" r="r" b="b"/>
                    <a:pathLst>
                      <a:path w="9" h="33">
                        <a:moveTo>
                          <a:pt x="9" y="2"/>
                        </a:moveTo>
                        <a:lnTo>
                          <a:pt x="5" y="0"/>
                        </a:lnTo>
                        <a:lnTo>
                          <a:pt x="0" y="31"/>
                        </a:lnTo>
                        <a:lnTo>
                          <a:pt x="3" y="33"/>
                        </a:lnTo>
                        <a:lnTo>
                          <a:pt x="9"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2" name="îṥļiďé">
                    <a:extLst>
                      <a:ext uri="{FF2B5EF4-FFF2-40B4-BE49-F238E27FC236}">
                        <a16:creationId xmlns:a16="http://schemas.microsoft.com/office/drawing/2014/main" id="{042006CD-3F4D-AC4C-B97C-ABD6E89E60CF}"/>
                      </a:ext>
                    </a:extLst>
                  </p:cNvPr>
                  <p:cNvSpPr/>
                  <p:nvPr/>
                </p:nvSpPr>
                <p:spPr bwMode="auto">
                  <a:xfrm>
                    <a:off x="6207970" y="3153837"/>
                    <a:ext cx="40826" cy="88855"/>
                  </a:xfrm>
                  <a:custGeom>
                    <a:avLst/>
                    <a:gdLst>
                      <a:gd name="T0" fmla="*/ 17 w 17"/>
                      <a:gd name="T1" fmla="*/ 10 h 37"/>
                      <a:gd name="T2" fmla="*/ 0 w 17"/>
                      <a:gd name="T3" fmla="*/ 0 h 37"/>
                      <a:gd name="T4" fmla="*/ 0 w 17"/>
                      <a:gd name="T5" fmla="*/ 6 h 37"/>
                      <a:gd name="T6" fmla="*/ 6 w 17"/>
                      <a:gd name="T7" fmla="*/ 8 h 37"/>
                      <a:gd name="T8" fmla="*/ 0 w 17"/>
                      <a:gd name="T9" fmla="*/ 35 h 37"/>
                      <a:gd name="T10" fmla="*/ 4 w 17"/>
                      <a:gd name="T11" fmla="*/ 37 h 37"/>
                      <a:gd name="T12" fmla="*/ 8 w 17"/>
                      <a:gd name="T13" fmla="*/ 10 h 37"/>
                      <a:gd name="T14" fmla="*/ 15 w 17"/>
                      <a:gd name="T15" fmla="*/ 14 h 37"/>
                      <a:gd name="T16" fmla="*/ 17 w 17"/>
                      <a:gd name="T1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7">
                        <a:moveTo>
                          <a:pt x="17" y="10"/>
                        </a:moveTo>
                        <a:lnTo>
                          <a:pt x="0" y="0"/>
                        </a:lnTo>
                        <a:lnTo>
                          <a:pt x="0" y="6"/>
                        </a:lnTo>
                        <a:lnTo>
                          <a:pt x="6" y="8"/>
                        </a:lnTo>
                        <a:lnTo>
                          <a:pt x="0" y="35"/>
                        </a:lnTo>
                        <a:lnTo>
                          <a:pt x="4" y="37"/>
                        </a:lnTo>
                        <a:lnTo>
                          <a:pt x="8" y="10"/>
                        </a:lnTo>
                        <a:lnTo>
                          <a:pt x="15" y="14"/>
                        </a:lnTo>
                        <a:lnTo>
                          <a:pt x="1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3" name="ïSḷídé">
                    <a:extLst>
                      <a:ext uri="{FF2B5EF4-FFF2-40B4-BE49-F238E27FC236}">
                        <a16:creationId xmlns:a16="http://schemas.microsoft.com/office/drawing/2014/main" id="{70E42DFD-ECFB-D64D-9783-FBAEFF1E09B8}"/>
                      </a:ext>
                    </a:extLst>
                  </p:cNvPr>
                  <p:cNvSpPr/>
                  <p:nvPr/>
                </p:nvSpPr>
                <p:spPr bwMode="auto">
                  <a:xfrm>
                    <a:off x="6207970" y="3153837"/>
                    <a:ext cx="40826" cy="88855"/>
                  </a:xfrm>
                  <a:custGeom>
                    <a:avLst/>
                    <a:gdLst>
                      <a:gd name="T0" fmla="*/ 17 w 17"/>
                      <a:gd name="T1" fmla="*/ 10 h 37"/>
                      <a:gd name="T2" fmla="*/ 0 w 17"/>
                      <a:gd name="T3" fmla="*/ 0 h 37"/>
                      <a:gd name="T4" fmla="*/ 0 w 17"/>
                      <a:gd name="T5" fmla="*/ 6 h 37"/>
                      <a:gd name="T6" fmla="*/ 6 w 17"/>
                      <a:gd name="T7" fmla="*/ 8 h 37"/>
                      <a:gd name="T8" fmla="*/ 0 w 17"/>
                      <a:gd name="T9" fmla="*/ 35 h 37"/>
                      <a:gd name="T10" fmla="*/ 4 w 17"/>
                      <a:gd name="T11" fmla="*/ 37 h 37"/>
                      <a:gd name="T12" fmla="*/ 8 w 17"/>
                      <a:gd name="T13" fmla="*/ 10 h 37"/>
                      <a:gd name="T14" fmla="*/ 15 w 17"/>
                      <a:gd name="T15" fmla="*/ 14 h 37"/>
                      <a:gd name="T16" fmla="*/ 17 w 17"/>
                      <a:gd name="T17" fmla="*/ 1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7">
                        <a:moveTo>
                          <a:pt x="17" y="10"/>
                        </a:moveTo>
                        <a:lnTo>
                          <a:pt x="0" y="0"/>
                        </a:lnTo>
                        <a:lnTo>
                          <a:pt x="0" y="6"/>
                        </a:lnTo>
                        <a:lnTo>
                          <a:pt x="6" y="8"/>
                        </a:lnTo>
                        <a:lnTo>
                          <a:pt x="0" y="35"/>
                        </a:lnTo>
                        <a:lnTo>
                          <a:pt x="4" y="37"/>
                        </a:lnTo>
                        <a:lnTo>
                          <a:pt x="8" y="10"/>
                        </a:lnTo>
                        <a:lnTo>
                          <a:pt x="15" y="14"/>
                        </a:lnTo>
                        <a:lnTo>
                          <a:pt x="17"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4" name="ïṡļíďê">
                    <a:extLst>
                      <a:ext uri="{FF2B5EF4-FFF2-40B4-BE49-F238E27FC236}">
                        <a16:creationId xmlns:a16="http://schemas.microsoft.com/office/drawing/2014/main" id="{8FABF1AE-DA8E-F44E-A33D-16AE26197B29}"/>
                      </a:ext>
                    </a:extLst>
                  </p:cNvPr>
                  <p:cNvSpPr/>
                  <p:nvPr/>
                </p:nvSpPr>
                <p:spPr bwMode="auto">
                  <a:xfrm>
                    <a:off x="6248796" y="3177852"/>
                    <a:ext cx="55235" cy="88855"/>
                  </a:xfrm>
                  <a:custGeom>
                    <a:avLst/>
                    <a:gdLst>
                      <a:gd name="T0" fmla="*/ 11 w 11"/>
                      <a:gd name="T1" fmla="*/ 6 h 18"/>
                      <a:gd name="T2" fmla="*/ 9 w 11"/>
                      <a:gd name="T3" fmla="*/ 4 h 18"/>
                      <a:gd name="T4" fmla="*/ 8 w 11"/>
                      <a:gd name="T5" fmla="*/ 5 h 18"/>
                      <a:gd name="T6" fmla="*/ 7 w 11"/>
                      <a:gd name="T7" fmla="*/ 7 h 18"/>
                      <a:gd name="T8" fmla="*/ 6 w 11"/>
                      <a:gd name="T9" fmla="*/ 9 h 18"/>
                      <a:gd name="T10" fmla="*/ 5 w 11"/>
                      <a:gd name="T11" fmla="*/ 10 h 18"/>
                      <a:gd name="T12" fmla="*/ 5 w 11"/>
                      <a:gd name="T13" fmla="*/ 11 h 18"/>
                      <a:gd name="T14" fmla="*/ 4 w 11"/>
                      <a:gd name="T15" fmla="*/ 11 h 18"/>
                      <a:gd name="T16" fmla="*/ 4 w 11"/>
                      <a:gd name="T17" fmla="*/ 10 h 18"/>
                      <a:gd name="T18" fmla="*/ 4 w 11"/>
                      <a:gd name="T19" fmla="*/ 8 h 18"/>
                      <a:gd name="T20" fmla="*/ 3 w 11"/>
                      <a:gd name="T21" fmla="*/ 5 h 18"/>
                      <a:gd name="T22" fmla="*/ 3 w 11"/>
                      <a:gd name="T23" fmla="*/ 2 h 18"/>
                      <a:gd name="T24" fmla="*/ 2 w 11"/>
                      <a:gd name="T25" fmla="*/ 1 h 18"/>
                      <a:gd name="T26" fmla="*/ 0 w 11"/>
                      <a:gd name="T27" fmla="*/ 0 h 18"/>
                      <a:gd name="T28" fmla="*/ 1 w 11"/>
                      <a:gd name="T29" fmla="*/ 1 h 18"/>
                      <a:gd name="T30" fmla="*/ 1 w 11"/>
                      <a:gd name="T31" fmla="*/ 3 h 18"/>
                      <a:gd name="T32" fmla="*/ 2 w 11"/>
                      <a:gd name="T33" fmla="*/ 6 h 18"/>
                      <a:gd name="T34" fmla="*/ 2 w 11"/>
                      <a:gd name="T35" fmla="*/ 9 h 18"/>
                      <a:gd name="T36" fmla="*/ 3 w 11"/>
                      <a:gd name="T37" fmla="*/ 11 h 18"/>
                      <a:gd name="T38" fmla="*/ 3 w 11"/>
                      <a:gd name="T39" fmla="*/ 12 h 18"/>
                      <a:gd name="T40" fmla="*/ 2 w 11"/>
                      <a:gd name="T41" fmla="*/ 17 h 18"/>
                      <a:gd name="T42" fmla="*/ 4 w 11"/>
                      <a:gd name="T43" fmla="*/ 18 h 18"/>
                      <a:gd name="T44" fmla="*/ 5 w 11"/>
                      <a:gd name="T45" fmla="*/ 13 h 18"/>
                      <a:gd name="T46" fmla="*/ 11 w 11"/>
                      <a:gd name="T47" fmla="*/ 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 h="18">
                        <a:moveTo>
                          <a:pt x="11" y="6"/>
                        </a:moveTo>
                        <a:cubicBezTo>
                          <a:pt x="9" y="4"/>
                          <a:pt x="9" y="4"/>
                          <a:pt x="9" y="4"/>
                        </a:cubicBezTo>
                        <a:cubicBezTo>
                          <a:pt x="9" y="5"/>
                          <a:pt x="9" y="5"/>
                          <a:pt x="8" y="5"/>
                        </a:cubicBezTo>
                        <a:cubicBezTo>
                          <a:pt x="8" y="6"/>
                          <a:pt x="7" y="6"/>
                          <a:pt x="7" y="7"/>
                        </a:cubicBezTo>
                        <a:cubicBezTo>
                          <a:pt x="7" y="8"/>
                          <a:pt x="6" y="8"/>
                          <a:pt x="6" y="9"/>
                        </a:cubicBezTo>
                        <a:cubicBezTo>
                          <a:pt x="5" y="9"/>
                          <a:pt x="5" y="10"/>
                          <a:pt x="5" y="10"/>
                        </a:cubicBezTo>
                        <a:cubicBezTo>
                          <a:pt x="5" y="11"/>
                          <a:pt x="5" y="11"/>
                          <a:pt x="5" y="11"/>
                        </a:cubicBezTo>
                        <a:cubicBezTo>
                          <a:pt x="4" y="11"/>
                          <a:pt x="4" y="11"/>
                          <a:pt x="4" y="11"/>
                        </a:cubicBezTo>
                        <a:cubicBezTo>
                          <a:pt x="4" y="10"/>
                          <a:pt x="4" y="10"/>
                          <a:pt x="4" y="10"/>
                        </a:cubicBezTo>
                        <a:cubicBezTo>
                          <a:pt x="4" y="9"/>
                          <a:pt x="4" y="9"/>
                          <a:pt x="4" y="8"/>
                        </a:cubicBezTo>
                        <a:cubicBezTo>
                          <a:pt x="4" y="7"/>
                          <a:pt x="3" y="6"/>
                          <a:pt x="3" y="5"/>
                        </a:cubicBezTo>
                        <a:cubicBezTo>
                          <a:pt x="3" y="4"/>
                          <a:pt x="3" y="3"/>
                          <a:pt x="3" y="2"/>
                        </a:cubicBezTo>
                        <a:cubicBezTo>
                          <a:pt x="3" y="2"/>
                          <a:pt x="2" y="1"/>
                          <a:pt x="2" y="1"/>
                        </a:cubicBezTo>
                        <a:cubicBezTo>
                          <a:pt x="0" y="0"/>
                          <a:pt x="0" y="0"/>
                          <a:pt x="0" y="0"/>
                        </a:cubicBezTo>
                        <a:cubicBezTo>
                          <a:pt x="1" y="1"/>
                          <a:pt x="1" y="1"/>
                          <a:pt x="1" y="1"/>
                        </a:cubicBezTo>
                        <a:cubicBezTo>
                          <a:pt x="1" y="2"/>
                          <a:pt x="1" y="2"/>
                          <a:pt x="1" y="3"/>
                        </a:cubicBezTo>
                        <a:cubicBezTo>
                          <a:pt x="1" y="4"/>
                          <a:pt x="2" y="5"/>
                          <a:pt x="2" y="6"/>
                        </a:cubicBezTo>
                        <a:cubicBezTo>
                          <a:pt x="2" y="7"/>
                          <a:pt x="2" y="8"/>
                          <a:pt x="2" y="9"/>
                        </a:cubicBezTo>
                        <a:cubicBezTo>
                          <a:pt x="3" y="10"/>
                          <a:pt x="3" y="10"/>
                          <a:pt x="3" y="11"/>
                        </a:cubicBezTo>
                        <a:cubicBezTo>
                          <a:pt x="3" y="12"/>
                          <a:pt x="3" y="12"/>
                          <a:pt x="3" y="12"/>
                        </a:cubicBezTo>
                        <a:cubicBezTo>
                          <a:pt x="2" y="17"/>
                          <a:pt x="2" y="17"/>
                          <a:pt x="2" y="17"/>
                        </a:cubicBezTo>
                        <a:cubicBezTo>
                          <a:pt x="4" y="18"/>
                          <a:pt x="4" y="18"/>
                          <a:pt x="4" y="18"/>
                        </a:cubicBezTo>
                        <a:cubicBezTo>
                          <a:pt x="5" y="13"/>
                          <a:pt x="5" y="13"/>
                          <a:pt x="5" y="13"/>
                        </a:cubicBezTo>
                        <a:cubicBezTo>
                          <a:pt x="11" y="6"/>
                          <a:pt x="11" y="6"/>
                          <a:pt x="11"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5" name="îṣḻiḋè">
                    <a:extLst>
                      <a:ext uri="{FF2B5EF4-FFF2-40B4-BE49-F238E27FC236}">
                        <a16:creationId xmlns:a16="http://schemas.microsoft.com/office/drawing/2014/main" id="{8B8DB8DC-0365-C847-A5CC-774A0CD00247}"/>
                      </a:ext>
                    </a:extLst>
                  </p:cNvPr>
                  <p:cNvSpPr/>
                  <p:nvPr/>
                </p:nvSpPr>
                <p:spPr bwMode="auto">
                  <a:xfrm>
                    <a:off x="7298237" y="3511657"/>
                    <a:ext cx="0" cy="513914"/>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66" name="işḷîḋê">
                    <a:extLst>
                      <a:ext uri="{FF2B5EF4-FFF2-40B4-BE49-F238E27FC236}">
                        <a16:creationId xmlns:a16="http://schemas.microsoft.com/office/drawing/2014/main" id="{3B5ED722-7994-C946-B254-4596CD066238}"/>
                      </a:ext>
                    </a:extLst>
                  </p:cNvPr>
                  <p:cNvSpPr/>
                  <p:nvPr/>
                </p:nvSpPr>
                <p:spPr bwMode="auto">
                  <a:xfrm>
                    <a:off x="7348669" y="3593307"/>
                    <a:ext cx="0" cy="403447"/>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67" name="íṧḻiḍé">
                    <a:extLst>
                      <a:ext uri="{FF2B5EF4-FFF2-40B4-BE49-F238E27FC236}">
                        <a16:creationId xmlns:a16="http://schemas.microsoft.com/office/drawing/2014/main" id="{184A0E3A-8708-5049-9B70-19FCAA302894}"/>
                      </a:ext>
                    </a:extLst>
                  </p:cNvPr>
                  <p:cNvSpPr/>
                  <p:nvPr/>
                </p:nvSpPr>
                <p:spPr bwMode="auto">
                  <a:xfrm>
                    <a:off x="7387092" y="3468430"/>
                    <a:ext cx="0" cy="353017"/>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68" name="ïṡḻîḑê">
                    <a:extLst>
                      <a:ext uri="{FF2B5EF4-FFF2-40B4-BE49-F238E27FC236}">
                        <a16:creationId xmlns:a16="http://schemas.microsoft.com/office/drawing/2014/main" id="{ED1BD857-722C-8F42-9F15-1FE9A0F92692}"/>
                      </a:ext>
                    </a:extLst>
                  </p:cNvPr>
                  <p:cNvSpPr/>
                  <p:nvPr/>
                </p:nvSpPr>
                <p:spPr bwMode="auto">
                  <a:xfrm>
                    <a:off x="7459136" y="3552481"/>
                    <a:ext cx="0" cy="374629"/>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69" name="ísḷíḑê">
                    <a:extLst>
                      <a:ext uri="{FF2B5EF4-FFF2-40B4-BE49-F238E27FC236}">
                        <a16:creationId xmlns:a16="http://schemas.microsoft.com/office/drawing/2014/main" id="{FA340C9A-F848-A642-A7D4-26DC9EE4C306}"/>
                      </a:ext>
                    </a:extLst>
                  </p:cNvPr>
                  <p:cNvSpPr/>
                  <p:nvPr/>
                </p:nvSpPr>
                <p:spPr bwMode="auto">
                  <a:xfrm>
                    <a:off x="7523975" y="3391583"/>
                    <a:ext cx="0" cy="513914"/>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0" name="î$ľîḍe">
                    <a:extLst>
                      <a:ext uri="{FF2B5EF4-FFF2-40B4-BE49-F238E27FC236}">
                        <a16:creationId xmlns:a16="http://schemas.microsoft.com/office/drawing/2014/main" id="{F94D749E-B3BA-6D4E-A739-F649C1D3F04E}"/>
                      </a:ext>
                    </a:extLst>
                  </p:cNvPr>
                  <p:cNvSpPr/>
                  <p:nvPr/>
                </p:nvSpPr>
                <p:spPr bwMode="auto">
                  <a:xfrm>
                    <a:off x="7572004" y="3362766"/>
                    <a:ext cx="0" cy="398644"/>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1" name="íṡlídê">
                    <a:extLst>
                      <a:ext uri="{FF2B5EF4-FFF2-40B4-BE49-F238E27FC236}">
                        <a16:creationId xmlns:a16="http://schemas.microsoft.com/office/drawing/2014/main" id="{F35F4B9A-A904-8241-AF1D-8B9FDFE89380}"/>
                      </a:ext>
                    </a:extLst>
                  </p:cNvPr>
                  <p:cNvSpPr/>
                  <p:nvPr/>
                </p:nvSpPr>
                <p:spPr bwMode="auto">
                  <a:xfrm>
                    <a:off x="7538384" y="2250885"/>
                    <a:ext cx="0" cy="148891"/>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2" name="ïṩḷïďè">
                    <a:extLst>
                      <a:ext uri="{FF2B5EF4-FFF2-40B4-BE49-F238E27FC236}">
                        <a16:creationId xmlns:a16="http://schemas.microsoft.com/office/drawing/2014/main" id="{5355E98C-63DE-064E-BED1-75589576D3C6}"/>
                      </a:ext>
                    </a:extLst>
                  </p:cNvPr>
                  <p:cNvSpPr/>
                  <p:nvPr/>
                </p:nvSpPr>
                <p:spPr bwMode="auto">
                  <a:xfrm>
                    <a:off x="7478348" y="2284505"/>
                    <a:ext cx="0" cy="165702"/>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3" name="îṣḻïḋé">
                    <a:extLst>
                      <a:ext uri="{FF2B5EF4-FFF2-40B4-BE49-F238E27FC236}">
                        <a16:creationId xmlns:a16="http://schemas.microsoft.com/office/drawing/2014/main" id="{BE5DE40D-1DD2-524E-9BF5-03D6ED03FCEC}"/>
                      </a:ext>
                    </a:extLst>
                  </p:cNvPr>
                  <p:cNvSpPr/>
                  <p:nvPr/>
                </p:nvSpPr>
                <p:spPr bwMode="auto">
                  <a:xfrm>
                    <a:off x="7437522" y="2320528"/>
                    <a:ext cx="0" cy="487499"/>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4" name="ïS1iďe">
                    <a:extLst>
                      <a:ext uri="{FF2B5EF4-FFF2-40B4-BE49-F238E27FC236}">
                        <a16:creationId xmlns:a16="http://schemas.microsoft.com/office/drawing/2014/main" id="{2695D014-F1FF-3B4F-BEFA-A2AD941FE2BD}"/>
                      </a:ext>
                    </a:extLst>
                  </p:cNvPr>
                  <p:cNvSpPr/>
                  <p:nvPr/>
                </p:nvSpPr>
                <p:spPr bwMode="auto">
                  <a:xfrm>
                    <a:off x="7343866" y="2363755"/>
                    <a:ext cx="0" cy="134482"/>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5" name="îṧľïďe">
                    <a:extLst>
                      <a:ext uri="{FF2B5EF4-FFF2-40B4-BE49-F238E27FC236}">
                        <a16:creationId xmlns:a16="http://schemas.microsoft.com/office/drawing/2014/main" id="{3B4592D4-5D1D-0144-97AD-1E4ECE0252B6}"/>
                      </a:ext>
                    </a:extLst>
                  </p:cNvPr>
                  <p:cNvSpPr/>
                  <p:nvPr/>
                </p:nvSpPr>
                <p:spPr bwMode="auto">
                  <a:xfrm flipV="1">
                    <a:off x="6863572" y="2190849"/>
                    <a:ext cx="369826" cy="204126"/>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6" name="íṧľïḓe">
                    <a:extLst>
                      <a:ext uri="{FF2B5EF4-FFF2-40B4-BE49-F238E27FC236}">
                        <a16:creationId xmlns:a16="http://schemas.microsoft.com/office/drawing/2014/main" id="{F3C67C43-7700-CF41-A904-987306C66DE1}"/>
                      </a:ext>
                    </a:extLst>
                  </p:cNvPr>
                  <p:cNvSpPr/>
                  <p:nvPr/>
                </p:nvSpPr>
                <p:spPr bwMode="auto">
                  <a:xfrm flipV="1">
                    <a:off x="6978842" y="2224469"/>
                    <a:ext cx="365023" cy="204126"/>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7" name="íṣľïďe">
                    <a:extLst>
                      <a:ext uri="{FF2B5EF4-FFF2-40B4-BE49-F238E27FC236}">
                        <a16:creationId xmlns:a16="http://schemas.microsoft.com/office/drawing/2014/main" id="{AF542A44-9E3F-564A-9ED4-F1DA16B2E490}"/>
                      </a:ext>
                    </a:extLst>
                  </p:cNvPr>
                  <p:cNvSpPr/>
                  <p:nvPr/>
                </p:nvSpPr>
                <p:spPr bwMode="auto">
                  <a:xfrm flipV="1">
                    <a:off x="7257413" y="2020344"/>
                    <a:ext cx="280973" cy="153694"/>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8" name="iṡ1íḓê">
                    <a:extLst>
                      <a:ext uri="{FF2B5EF4-FFF2-40B4-BE49-F238E27FC236}">
                        <a16:creationId xmlns:a16="http://schemas.microsoft.com/office/drawing/2014/main" id="{445BE417-211D-2B4A-851A-B50BB78E9CAE}"/>
                      </a:ext>
                    </a:extLst>
                  </p:cNvPr>
                  <p:cNvSpPr/>
                  <p:nvPr/>
                </p:nvSpPr>
                <p:spPr bwMode="auto">
                  <a:xfrm flipV="1">
                    <a:off x="7432719" y="2085184"/>
                    <a:ext cx="160899" cy="88855"/>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79" name="ïṧḻîḑè">
                    <a:extLst>
                      <a:ext uri="{FF2B5EF4-FFF2-40B4-BE49-F238E27FC236}">
                        <a16:creationId xmlns:a16="http://schemas.microsoft.com/office/drawing/2014/main" id="{289C5258-41B1-FB44-A298-82203366CDB1}"/>
                      </a:ext>
                    </a:extLst>
                  </p:cNvPr>
                  <p:cNvSpPr/>
                  <p:nvPr/>
                </p:nvSpPr>
                <p:spPr bwMode="auto">
                  <a:xfrm flipV="1">
                    <a:off x="7158952" y="2135614"/>
                    <a:ext cx="278570" cy="153694"/>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380" name="ïṩļiḓe">
                    <a:extLst>
                      <a:ext uri="{FF2B5EF4-FFF2-40B4-BE49-F238E27FC236}">
                        <a16:creationId xmlns:a16="http://schemas.microsoft.com/office/drawing/2014/main" id="{07E9DD30-0E1F-E74F-99DF-70F3A12B94E4}"/>
                      </a:ext>
                    </a:extLst>
                  </p:cNvPr>
                  <p:cNvSpPr/>
                  <p:nvPr/>
                </p:nvSpPr>
                <p:spPr bwMode="auto">
                  <a:xfrm>
                    <a:off x="5732479" y="4659559"/>
                    <a:ext cx="1791496" cy="1027829"/>
                  </a:xfrm>
                  <a:custGeom>
                    <a:avLst/>
                    <a:gdLst>
                      <a:gd name="T0" fmla="*/ 746 w 746"/>
                      <a:gd name="T1" fmla="*/ 243 h 428"/>
                      <a:gd name="T2" fmla="*/ 317 w 746"/>
                      <a:gd name="T3" fmla="*/ 0 h 428"/>
                      <a:gd name="T4" fmla="*/ 0 w 746"/>
                      <a:gd name="T5" fmla="*/ 183 h 428"/>
                      <a:gd name="T6" fmla="*/ 427 w 746"/>
                      <a:gd name="T7" fmla="*/ 428 h 428"/>
                      <a:gd name="T8" fmla="*/ 746 w 746"/>
                      <a:gd name="T9" fmla="*/ 243 h 428"/>
                    </a:gdLst>
                    <a:ahLst/>
                    <a:cxnLst>
                      <a:cxn ang="0">
                        <a:pos x="T0" y="T1"/>
                      </a:cxn>
                      <a:cxn ang="0">
                        <a:pos x="T2" y="T3"/>
                      </a:cxn>
                      <a:cxn ang="0">
                        <a:pos x="T4" y="T5"/>
                      </a:cxn>
                      <a:cxn ang="0">
                        <a:pos x="T6" y="T7"/>
                      </a:cxn>
                      <a:cxn ang="0">
                        <a:pos x="T8" y="T9"/>
                      </a:cxn>
                    </a:cxnLst>
                    <a:rect l="0" t="0" r="r" b="b"/>
                    <a:pathLst>
                      <a:path w="746" h="428">
                        <a:moveTo>
                          <a:pt x="746" y="243"/>
                        </a:moveTo>
                        <a:lnTo>
                          <a:pt x="317" y="0"/>
                        </a:lnTo>
                        <a:lnTo>
                          <a:pt x="0" y="183"/>
                        </a:lnTo>
                        <a:lnTo>
                          <a:pt x="427" y="428"/>
                        </a:lnTo>
                        <a:lnTo>
                          <a:pt x="746" y="243"/>
                        </a:lnTo>
                        <a:close/>
                      </a:path>
                    </a:pathLst>
                  </a:custGeom>
                  <a:solidFill>
                    <a:srgbClr val="2A44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1" name="îšļïḍe">
                    <a:extLst>
                      <a:ext uri="{FF2B5EF4-FFF2-40B4-BE49-F238E27FC236}">
                        <a16:creationId xmlns:a16="http://schemas.microsoft.com/office/drawing/2014/main" id="{57067772-7A58-E747-AB60-9AE197EF45AA}"/>
                      </a:ext>
                    </a:extLst>
                  </p:cNvPr>
                  <p:cNvSpPr/>
                  <p:nvPr/>
                </p:nvSpPr>
                <p:spPr bwMode="auto">
                  <a:xfrm>
                    <a:off x="6493746" y="4450630"/>
                    <a:ext cx="1109479" cy="828508"/>
                  </a:xfrm>
                  <a:custGeom>
                    <a:avLst/>
                    <a:gdLst>
                      <a:gd name="T0" fmla="*/ 206 w 222"/>
                      <a:gd name="T1" fmla="*/ 166 h 166"/>
                      <a:gd name="T2" fmla="*/ 1 w 222"/>
                      <a:gd name="T3" fmla="*/ 44 h 166"/>
                      <a:gd name="T4" fmla="*/ 0 w 222"/>
                      <a:gd name="T5" fmla="*/ 0 h 166"/>
                      <a:gd name="T6" fmla="*/ 206 w 222"/>
                      <a:gd name="T7" fmla="*/ 110 h 166"/>
                      <a:gd name="T8" fmla="*/ 206 w 222"/>
                      <a:gd name="T9" fmla="*/ 166 h 166"/>
                    </a:gdLst>
                    <a:ahLst/>
                    <a:cxnLst>
                      <a:cxn ang="0">
                        <a:pos x="T0" y="T1"/>
                      </a:cxn>
                      <a:cxn ang="0">
                        <a:pos x="T2" y="T3"/>
                      </a:cxn>
                      <a:cxn ang="0">
                        <a:pos x="T4" y="T5"/>
                      </a:cxn>
                      <a:cxn ang="0">
                        <a:pos x="T6" y="T7"/>
                      </a:cxn>
                      <a:cxn ang="0">
                        <a:pos x="T8" y="T9"/>
                      </a:cxn>
                    </a:cxnLst>
                    <a:rect l="0" t="0" r="r" b="b"/>
                    <a:pathLst>
                      <a:path w="222" h="166">
                        <a:moveTo>
                          <a:pt x="206" y="166"/>
                        </a:moveTo>
                        <a:cubicBezTo>
                          <a:pt x="1" y="44"/>
                          <a:pt x="1" y="44"/>
                          <a:pt x="1" y="44"/>
                        </a:cubicBezTo>
                        <a:cubicBezTo>
                          <a:pt x="0" y="0"/>
                          <a:pt x="0" y="0"/>
                          <a:pt x="0" y="0"/>
                        </a:cubicBezTo>
                        <a:cubicBezTo>
                          <a:pt x="206" y="110"/>
                          <a:pt x="206" y="110"/>
                          <a:pt x="206" y="110"/>
                        </a:cubicBezTo>
                        <a:cubicBezTo>
                          <a:pt x="222" y="120"/>
                          <a:pt x="217" y="148"/>
                          <a:pt x="206" y="166"/>
                        </a:cubicBezTo>
                        <a:close/>
                      </a:path>
                    </a:pathLst>
                  </a:custGeom>
                  <a:solidFill>
                    <a:srgbClr val="0B142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2" name="ïṣḻïḍé">
                    <a:extLst>
                      <a:ext uri="{FF2B5EF4-FFF2-40B4-BE49-F238E27FC236}">
                        <a16:creationId xmlns:a16="http://schemas.microsoft.com/office/drawing/2014/main" id="{290B09FA-2242-744E-8D5D-52B20B271E44}"/>
                      </a:ext>
                    </a:extLst>
                  </p:cNvPr>
                  <p:cNvSpPr/>
                  <p:nvPr/>
                </p:nvSpPr>
                <p:spPr bwMode="auto">
                  <a:xfrm>
                    <a:off x="6757907" y="5243115"/>
                    <a:ext cx="766069" cy="480294"/>
                  </a:xfrm>
                  <a:custGeom>
                    <a:avLst/>
                    <a:gdLst>
                      <a:gd name="T0" fmla="*/ 0 w 319"/>
                      <a:gd name="T1" fmla="*/ 200 h 200"/>
                      <a:gd name="T2" fmla="*/ 0 w 319"/>
                      <a:gd name="T3" fmla="*/ 185 h 200"/>
                      <a:gd name="T4" fmla="*/ 319 w 319"/>
                      <a:gd name="T5" fmla="*/ 0 h 200"/>
                      <a:gd name="T6" fmla="*/ 319 w 319"/>
                      <a:gd name="T7" fmla="*/ 15 h 200"/>
                      <a:gd name="T8" fmla="*/ 0 w 319"/>
                      <a:gd name="T9" fmla="*/ 200 h 200"/>
                    </a:gdLst>
                    <a:ahLst/>
                    <a:cxnLst>
                      <a:cxn ang="0">
                        <a:pos x="T0" y="T1"/>
                      </a:cxn>
                      <a:cxn ang="0">
                        <a:pos x="T2" y="T3"/>
                      </a:cxn>
                      <a:cxn ang="0">
                        <a:pos x="T4" y="T5"/>
                      </a:cxn>
                      <a:cxn ang="0">
                        <a:pos x="T6" y="T7"/>
                      </a:cxn>
                      <a:cxn ang="0">
                        <a:pos x="T8" y="T9"/>
                      </a:cxn>
                    </a:cxnLst>
                    <a:rect l="0" t="0" r="r" b="b"/>
                    <a:pathLst>
                      <a:path w="319" h="200">
                        <a:moveTo>
                          <a:pt x="0" y="200"/>
                        </a:moveTo>
                        <a:lnTo>
                          <a:pt x="0" y="185"/>
                        </a:lnTo>
                        <a:lnTo>
                          <a:pt x="319" y="0"/>
                        </a:lnTo>
                        <a:lnTo>
                          <a:pt x="319" y="15"/>
                        </a:lnTo>
                        <a:lnTo>
                          <a:pt x="0" y="200"/>
                        </a:lnTo>
                        <a:close/>
                      </a:path>
                    </a:pathLst>
                  </a:custGeom>
                  <a:solidFill>
                    <a:srgbClr val="4D5A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3" name="iSlïďè">
                    <a:extLst>
                      <a:ext uri="{FF2B5EF4-FFF2-40B4-BE49-F238E27FC236}">
                        <a16:creationId xmlns:a16="http://schemas.microsoft.com/office/drawing/2014/main" id="{AAC98838-66B1-CB40-8B24-F097510699C6}"/>
                      </a:ext>
                    </a:extLst>
                  </p:cNvPr>
                  <p:cNvSpPr/>
                  <p:nvPr/>
                </p:nvSpPr>
                <p:spPr bwMode="auto">
                  <a:xfrm>
                    <a:off x="5732479" y="5099027"/>
                    <a:ext cx="1025428" cy="624382"/>
                  </a:xfrm>
                  <a:custGeom>
                    <a:avLst/>
                    <a:gdLst>
                      <a:gd name="T0" fmla="*/ 0 w 427"/>
                      <a:gd name="T1" fmla="*/ 17 h 260"/>
                      <a:gd name="T2" fmla="*/ 0 w 427"/>
                      <a:gd name="T3" fmla="*/ 0 h 260"/>
                      <a:gd name="T4" fmla="*/ 427 w 427"/>
                      <a:gd name="T5" fmla="*/ 245 h 260"/>
                      <a:gd name="T6" fmla="*/ 427 w 427"/>
                      <a:gd name="T7" fmla="*/ 260 h 260"/>
                      <a:gd name="T8" fmla="*/ 0 w 427"/>
                      <a:gd name="T9" fmla="*/ 17 h 260"/>
                    </a:gdLst>
                    <a:ahLst/>
                    <a:cxnLst>
                      <a:cxn ang="0">
                        <a:pos x="T0" y="T1"/>
                      </a:cxn>
                      <a:cxn ang="0">
                        <a:pos x="T2" y="T3"/>
                      </a:cxn>
                      <a:cxn ang="0">
                        <a:pos x="T4" y="T5"/>
                      </a:cxn>
                      <a:cxn ang="0">
                        <a:pos x="T6" y="T7"/>
                      </a:cxn>
                      <a:cxn ang="0">
                        <a:pos x="T8" y="T9"/>
                      </a:cxn>
                    </a:cxnLst>
                    <a:rect l="0" t="0" r="r" b="b"/>
                    <a:pathLst>
                      <a:path w="427" h="260">
                        <a:moveTo>
                          <a:pt x="0" y="17"/>
                        </a:moveTo>
                        <a:lnTo>
                          <a:pt x="0" y="0"/>
                        </a:lnTo>
                        <a:lnTo>
                          <a:pt x="427" y="245"/>
                        </a:lnTo>
                        <a:lnTo>
                          <a:pt x="427" y="260"/>
                        </a:lnTo>
                        <a:lnTo>
                          <a:pt x="0" y="17"/>
                        </a:lnTo>
                        <a:close/>
                      </a:path>
                    </a:pathLst>
                  </a:custGeom>
                  <a:solidFill>
                    <a:srgbClr val="4D5A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4" name="i$1íďe">
                    <a:extLst>
                      <a:ext uri="{FF2B5EF4-FFF2-40B4-BE49-F238E27FC236}">
                        <a16:creationId xmlns:a16="http://schemas.microsoft.com/office/drawing/2014/main" id="{AD11A809-CB83-564D-BCF3-E1B8CABF04C4}"/>
                      </a:ext>
                    </a:extLst>
                  </p:cNvPr>
                  <p:cNvSpPr/>
                  <p:nvPr/>
                </p:nvSpPr>
                <p:spPr bwMode="auto">
                  <a:xfrm>
                    <a:off x="5768502" y="4890100"/>
                    <a:ext cx="1008617" cy="763667"/>
                  </a:xfrm>
                  <a:custGeom>
                    <a:avLst/>
                    <a:gdLst>
                      <a:gd name="T0" fmla="*/ 2 w 420"/>
                      <a:gd name="T1" fmla="*/ 79 h 318"/>
                      <a:gd name="T2" fmla="*/ 0 w 420"/>
                      <a:gd name="T3" fmla="*/ 0 h 318"/>
                      <a:gd name="T4" fmla="*/ 420 w 420"/>
                      <a:gd name="T5" fmla="*/ 239 h 318"/>
                      <a:gd name="T6" fmla="*/ 420 w 420"/>
                      <a:gd name="T7" fmla="*/ 318 h 318"/>
                      <a:gd name="T8" fmla="*/ 2 w 420"/>
                      <a:gd name="T9" fmla="*/ 79 h 318"/>
                    </a:gdLst>
                    <a:ahLst/>
                    <a:cxnLst>
                      <a:cxn ang="0">
                        <a:pos x="T0" y="T1"/>
                      </a:cxn>
                      <a:cxn ang="0">
                        <a:pos x="T2" y="T3"/>
                      </a:cxn>
                      <a:cxn ang="0">
                        <a:pos x="T4" y="T5"/>
                      </a:cxn>
                      <a:cxn ang="0">
                        <a:pos x="T6" y="T7"/>
                      </a:cxn>
                      <a:cxn ang="0">
                        <a:pos x="T8" y="T9"/>
                      </a:cxn>
                    </a:cxnLst>
                    <a:rect l="0" t="0" r="r" b="b"/>
                    <a:pathLst>
                      <a:path w="420" h="318">
                        <a:moveTo>
                          <a:pt x="2" y="79"/>
                        </a:moveTo>
                        <a:lnTo>
                          <a:pt x="0" y="0"/>
                        </a:lnTo>
                        <a:lnTo>
                          <a:pt x="420" y="239"/>
                        </a:lnTo>
                        <a:lnTo>
                          <a:pt x="420" y="318"/>
                        </a:lnTo>
                        <a:lnTo>
                          <a:pt x="2" y="79"/>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5" name="iŝliďe">
                    <a:extLst>
                      <a:ext uri="{FF2B5EF4-FFF2-40B4-BE49-F238E27FC236}">
                        <a16:creationId xmlns:a16="http://schemas.microsoft.com/office/drawing/2014/main" id="{41B93FD2-589E-584D-BA61-20B7FA74C8BD}"/>
                      </a:ext>
                    </a:extLst>
                  </p:cNvPr>
                  <p:cNvSpPr/>
                  <p:nvPr/>
                </p:nvSpPr>
                <p:spPr bwMode="auto">
                  <a:xfrm>
                    <a:off x="7502363" y="5000568"/>
                    <a:ext cx="96059" cy="278570"/>
                  </a:xfrm>
                  <a:custGeom>
                    <a:avLst/>
                    <a:gdLst>
                      <a:gd name="T0" fmla="*/ 4 w 19"/>
                      <a:gd name="T1" fmla="*/ 7 h 56"/>
                      <a:gd name="T2" fmla="*/ 0 w 19"/>
                      <a:gd name="T3" fmla="*/ 54 h 56"/>
                      <a:gd name="T4" fmla="*/ 4 w 19"/>
                      <a:gd name="T5" fmla="*/ 56 h 56"/>
                      <a:gd name="T6" fmla="*/ 4 w 19"/>
                      <a:gd name="T7" fmla="*/ 0 h 56"/>
                      <a:gd name="T8" fmla="*/ 4 w 19"/>
                      <a:gd name="T9" fmla="*/ 7 h 56"/>
                    </a:gdLst>
                    <a:ahLst/>
                    <a:cxnLst>
                      <a:cxn ang="0">
                        <a:pos x="T0" y="T1"/>
                      </a:cxn>
                      <a:cxn ang="0">
                        <a:pos x="T2" y="T3"/>
                      </a:cxn>
                      <a:cxn ang="0">
                        <a:pos x="T4" y="T5"/>
                      </a:cxn>
                      <a:cxn ang="0">
                        <a:pos x="T6" y="T7"/>
                      </a:cxn>
                      <a:cxn ang="0">
                        <a:pos x="T8" y="T9"/>
                      </a:cxn>
                    </a:cxnLst>
                    <a:rect l="0" t="0" r="r" b="b"/>
                    <a:pathLst>
                      <a:path w="19" h="56">
                        <a:moveTo>
                          <a:pt x="4" y="7"/>
                        </a:moveTo>
                        <a:cubicBezTo>
                          <a:pt x="14" y="25"/>
                          <a:pt x="9" y="40"/>
                          <a:pt x="0" y="54"/>
                        </a:cubicBezTo>
                        <a:cubicBezTo>
                          <a:pt x="4" y="56"/>
                          <a:pt x="4" y="56"/>
                          <a:pt x="4" y="56"/>
                        </a:cubicBezTo>
                        <a:cubicBezTo>
                          <a:pt x="19" y="36"/>
                          <a:pt x="18" y="8"/>
                          <a:pt x="4" y="0"/>
                        </a:cubicBezTo>
                        <a:lnTo>
                          <a:pt x="4" y="7"/>
                        </a:lnTo>
                        <a:close/>
                      </a:path>
                    </a:pathLst>
                  </a:custGeom>
                  <a:solidFill>
                    <a:srgbClr val="4D5A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6" name="îṡḻiḍe">
                    <a:extLst>
                      <a:ext uri="{FF2B5EF4-FFF2-40B4-BE49-F238E27FC236}">
                        <a16:creationId xmlns:a16="http://schemas.microsoft.com/office/drawing/2014/main" id="{39D5B857-3C6F-2348-A866-5BF6DA3D2A40}"/>
                      </a:ext>
                    </a:extLst>
                  </p:cNvPr>
                  <p:cNvSpPr/>
                  <p:nvPr/>
                </p:nvSpPr>
                <p:spPr bwMode="auto">
                  <a:xfrm>
                    <a:off x="6777119" y="5038991"/>
                    <a:ext cx="751661" cy="614776"/>
                  </a:xfrm>
                  <a:custGeom>
                    <a:avLst/>
                    <a:gdLst>
                      <a:gd name="T0" fmla="*/ 141 w 150"/>
                      <a:gd name="T1" fmla="*/ 0 h 123"/>
                      <a:gd name="T2" fmla="*/ 139 w 150"/>
                      <a:gd name="T3" fmla="*/ 42 h 123"/>
                      <a:gd name="T4" fmla="*/ 0 w 150"/>
                      <a:gd name="T5" fmla="*/ 123 h 123"/>
                      <a:gd name="T6" fmla="*/ 0 w 150"/>
                      <a:gd name="T7" fmla="*/ 82 h 123"/>
                      <a:gd name="T8" fmla="*/ 141 w 150"/>
                      <a:gd name="T9" fmla="*/ 0 h 123"/>
                    </a:gdLst>
                    <a:ahLst/>
                    <a:cxnLst>
                      <a:cxn ang="0">
                        <a:pos x="T0" y="T1"/>
                      </a:cxn>
                      <a:cxn ang="0">
                        <a:pos x="T2" y="T3"/>
                      </a:cxn>
                      <a:cxn ang="0">
                        <a:pos x="T4" y="T5"/>
                      </a:cxn>
                      <a:cxn ang="0">
                        <a:pos x="T6" y="T7"/>
                      </a:cxn>
                      <a:cxn ang="0">
                        <a:pos x="T8" y="T9"/>
                      </a:cxn>
                    </a:cxnLst>
                    <a:rect l="0" t="0" r="r" b="b"/>
                    <a:pathLst>
                      <a:path w="150" h="123">
                        <a:moveTo>
                          <a:pt x="141" y="0"/>
                        </a:moveTo>
                        <a:cubicBezTo>
                          <a:pt x="150" y="17"/>
                          <a:pt x="146" y="31"/>
                          <a:pt x="139" y="42"/>
                        </a:cubicBezTo>
                        <a:cubicBezTo>
                          <a:pt x="0" y="123"/>
                          <a:pt x="0" y="123"/>
                          <a:pt x="0" y="123"/>
                        </a:cubicBezTo>
                        <a:cubicBezTo>
                          <a:pt x="0" y="82"/>
                          <a:pt x="0" y="82"/>
                          <a:pt x="0" y="82"/>
                        </a:cubicBezTo>
                        <a:lnTo>
                          <a:pt x="141"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7" name="îśḻïḍe">
                    <a:extLst>
                      <a:ext uri="{FF2B5EF4-FFF2-40B4-BE49-F238E27FC236}">
                        <a16:creationId xmlns:a16="http://schemas.microsoft.com/office/drawing/2014/main" id="{891EA0F2-34D3-DE48-A9AF-41500DFB263E}"/>
                      </a:ext>
                    </a:extLst>
                  </p:cNvPr>
                  <p:cNvSpPr/>
                  <p:nvPr/>
                </p:nvSpPr>
                <p:spPr bwMode="auto">
                  <a:xfrm>
                    <a:off x="5727676" y="4414609"/>
                    <a:ext cx="1796299" cy="1030231"/>
                  </a:xfrm>
                  <a:custGeom>
                    <a:avLst/>
                    <a:gdLst>
                      <a:gd name="T0" fmla="*/ 748 w 748"/>
                      <a:gd name="T1" fmla="*/ 244 h 429"/>
                      <a:gd name="T2" fmla="*/ 319 w 748"/>
                      <a:gd name="T3" fmla="*/ 0 h 429"/>
                      <a:gd name="T4" fmla="*/ 0 w 748"/>
                      <a:gd name="T5" fmla="*/ 185 h 429"/>
                      <a:gd name="T6" fmla="*/ 429 w 748"/>
                      <a:gd name="T7" fmla="*/ 429 h 429"/>
                      <a:gd name="T8" fmla="*/ 748 w 748"/>
                      <a:gd name="T9" fmla="*/ 244 h 429"/>
                    </a:gdLst>
                    <a:ahLst/>
                    <a:cxnLst>
                      <a:cxn ang="0">
                        <a:pos x="T0" y="T1"/>
                      </a:cxn>
                      <a:cxn ang="0">
                        <a:pos x="T2" y="T3"/>
                      </a:cxn>
                      <a:cxn ang="0">
                        <a:pos x="T4" y="T5"/>
                      </a:cxn>
                      <a:cxn ang="0">
                        <a:pos x="T6" y="T7"/>
                      </a:cxn>
                      <a:cxn ang="0">
                        <a:pos x="T8" y="T9"/>
                      </a:cxn>
                    </a:cxnLst>
                    <a:rect l="0" t="0" r="r" b="b"/>
                    <a:pathLst>
                      <a:path w="748" h="429">
                        <a:moveTo>
                          <a:pt x="748" y="244"/>
                        </a:moveTo>
                        <a:lnTo>
                          <a:pt x="319" y="0"/>
                        </a:lnTo>
                        <a:lnTo>
                          <a:pt x="0" y="185"/>
                        </a:lnTo>
                        <a:lnTo>
                          <a:pt x="429" y="429"/>
                        </a:lnTo>
                        <a:lnTo>
                          <a:pt x="748" y="244"/>
                        </a:lnTo>
                        <a:close/>
                      </a:path>
                    </a:pathLst>
                  </a:custGeom>
                  <a:solidFill>
                    <a:srgbClr val="2A446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8" name="ïşľiḍé">
                    <a:extLst>
                      <a:ext uri="{FF2B5EF4-FFF2-40B4-BE49-F238E27FC236}">
                        <a16:creationId xmlns:a16="http://schemas.microsoft.com/office/drawing/2014/main" id="{A62C1FDA-5F59-8C4C-89B7-FE18361C0CD4}"/>
                      </a:ext>
                    </a:extLst>
                  </p:cNvPr>
                  <p:cNvSpPr/>
                  <p:nvPr/>
                </p:nvSpPr>
                <p:spPr bwMode="auto">
                  <a:xfrm>
                    <a:off x="6757907" y="5000568"/>
                    <a:ext cx="766069" cy="477893"/>
                  </a:xfrm>
                  <a:custGeom>
                    <a:avLst/>
                    <a:gdLst>
                      <a:gd name="T0" fmla="*/ 0 w 319"/>
                      <a:gd name="T1" fmla="*/ 199 h 199"/>
                      <a:gd name="T2" fmla="*/ 0 w 319"/>
                      <a:gd name="T3" fmla="*/ 185 h 199"/>
                      <a:gd name="T4" fmla="*/ 319 w 319"/>
                      <a:gd name="T5" fmla="*/ 0 h 199"/>
                      <a:gd name="T6" fmla="*/ 319 w 319"/>
                      <a:gd name="T7" fmla="*/ 14 h 199"/>
                      <a:gd name="T8" fmla="*/ 0 w 319"/>
                      <a:gd name="T9" fmla="*/ 199 h 199"/>
                    </a:gdLst>
                    <a:ahLst/>
                    <a:cxnLst>
                      <a:cxn ang="0">
                        <a:pos x="T0" y="T1"/>
                      </a:cxn>
                      <a:cxn ang="0">
                        <a:pos x="T2" y="T3"/>
                      </a:cxn>
                      <a:cxn ang="0">
                        <a:pos x="T4" y="T5"/>
                      </a:cxn>
                      <a:cxn ang="0">
                        <a:pos x="T6" y="T7"/>
                      </a:cxn>
                      <a:cxn ang="0">
                        <a:pos x="T8" y="T9"/>
                      </a:cxn>
                    </a:cxnLst>
                    <a:rect l="0" t="0" r="r" b="b"/>
                    <a:pathLst>
                      <a:path w="319" h="199">
                        <a:moveTo>
                          <a:pt x="0" y="199"/>
                        </a:moveTo>
                        <a:lnTo>
                          <a:pt x="0" y="185"/>
                        </a:lnTo>
                        <a:lnTo>
                          <a:pt x="319" y="0"/>
                        </a:lnTo>
                        <a:lnTo>
                          <a:pt x="319" y="14"/>
                        </a:lnTo>
                        <a:lnTo>
                          <a:pt x="0" y="199"/>
                        </a:lnTo>
                        <a:close/>
                      </a:path>
                    </a:pathLst>
                  </a:custGeom>
                  <a:solidFill>
                    <a:srgbClr val="4D5A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9" name="iSļidè">
                    <a:extLst>
                      <a:ext uri="{FF2B5EF4-FFF2-40B4-BE49-F238E27FC236}">
                        <a16:creationId xmlns:a16="http://schemas.microsoft.com/office/drawing/2014/main" id="{43832A94-E3CA-3F42-BE6A-58F65D4F2824}"/>
                      </a:ext>
                    </a:extLst>
                  </p:cNvPr>
                  <p:cNvSpPr/>
                  <p:nvPr/>
                </p:nvSpPr>
                <p:spPr bwMode="auto">
                  <a:xfrm>
                    <a:off x="5727676" y="4858880"/>
                    <a:ext cx="1030231" cy="619579"/>
                  </a:xfrm>
                  <a:custGeom>
                    <a:avLst/>
                    <a:gdLst>
                      <a:gd name="T0" fmla="*/ 2 w 429"/>
                      <a:gd name="T1" fmla="*/ 15 h 258"/>
                      <a:gd name="T2" fmla="*/ 0 w 429"/>
                      <a:gd name="T3" fmla="*/ 0 h 258"/>
                      <a:gd name="T4" fmla="*/ 429 w 429"/>
                      <a:gd name="T5" fmla="*/ 244 h 258"/>
                      <a:gd name="T6" fmla="*/ 429 w 429"/>
                      <a:gd name="T7" fmla="*/ 258 h 258"/>
                      <a:gd name="T8" fmla="*/ 2 w 429"/>
                      <a:gd name="T9" fmla="*/ 15 h 258"/>
                    </a:gdLst>
                    <a:ahLst/>
                    <a:cxnLst>
                      <a:cxn ang="0">
                        <a:pos x="T0" y="T1"/>
                      </a:cxn>
                      <a:cxn ang="0">
                        <a:pos x="T2" y="T3"/>
                      </a:cxn>
                      <a:cxn ang="0">
                        <a:pos x="T4" y="T5"/>
                      </a:cxn>
                      <a:cxn ang="0">
                        <a:pos x="T6" y="T7"/>
                      </a:cxn>
                      <a:cxn ang="0">
                        <a:pos x="T8" y="T9"/>
                      </a:cxn>
                    </a:cxnLst>
                    <a:rect l="0" t="0" r="r" b="b"/>
                    <a:pathLst>
                      <a:path w="429" h="258">
                        <a:moveTo>
                          <a:pt x="2" y="15"/>
                        </a:moveTo>
                        <a:lnTo>
                          <a:pt x="0" y="0"/>
                        </a:lnTo>
                        <a:lnTo>
                          <a:pt x="429" y="244"/>
                        </a:lnTo>
                        <a:lnTo>
                          <a:pt x="429" y="258"/>
                        </a:lnTo>
                        <a:lnTo>
                          <a:pt x="2" y="15"/>
                        </a:lnTo>
                        <a:close/>
                      </a:path>
                    </a:pathLst>
                  </a:custGeom>
                  <a:solidFill>
                    <a:srgbClr val="4D5A8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0" name="i$ḻîḑê">
                    <a:extLst>
                      <a:ext uri="{FF2B5EF4-FFF2-40B4-BE49-F238E27FC236}">
                        <a16:creationId xmlns:a16="http://schemas.microsoft.com/office/drawing/2014/main" id="{080064DC-0129-CC49-8873-68C24276BB4E}"/>
                      </a:ext>
                    </a:extLst>
                  </p:cNvPr>
                  <p:cNvSpPr/>
                  <p:nvPr/>
                </p:nvSpPr>
                <p:spPr bwMode="auto">
                  <a:xfrm>
                    <a:off x="7062893" y="4594719"/>
                    <a:ext cx="259359" cy="434667"/>
                  </a:xfrm>
                  <a:custGeom>
                    <a:avLst/>
                    <a:gdLst>
                      <a:gd name="T0" fmla="*/ 6 w 52"/>
                      <a:gd name="T1" fmla="*/ 1 h 87"/>
                      <a:gd name="T2" fmla="*/ 10 w 52"/>
                      <a:gd name="T3" fmla="*/ 0 h 87"/>
                      <a:gd name="T4" fmla="*/ 19 w 52"/>
                      <a:gd name="T5" fmla="*/ 10 h 87"/>
                      <a:gd name="T6" fmla="*/ 20 w 52"/>
                      <a:gd name="T7" fmla="*/ 16 h 87"/>
                      <a:gd name="T8" fmla="*/ 52 w 52"/>
                      <a:gd name="T9" fmla="*/ 84 h 87"/>
                      <a:gd name="T10" fmla="*/ 46 w 52"/>
                      <a:gd name="T11" fmla="*/ 87 h 87"/>
                      <a:gd name="T12" fmla="*/ 5 w 52"/>
                      <a:gd name="T13" fmla="*/ 14 h 87"/>
                      <a:gd name="T14" fmla="*/ 6 w 52"/>
                      <a:gd name="T15" fmla="*/ 1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87">
                        <a:moveTo>
                          <a:pt x="6" y="1"/>
                        </a:moveTo>
                        <a:cubicBezTo>
                          <a:pt x="7" y="0"/>
                          <a:pt x="8" y="0"/>
                          <a:pt x="10" y="0"/>
                        </a:cubicBezTo>
                        <a:cubicBezTo>
                          <a:pt x="14" y="2"/>
                          <a:pt x="18" y="5"/>
                          <a:pt x="19" y="10"/>
                        </a:cubicBezTo>
                        <a:cubicBezTo>
                          <a:pt x="19" y="12"/>
                          <a:pt x="20" y="14"/>
                          <a:pt x="20" y="16"/>
                        </a:cubicBezTo>
                        <a:cubicBezTo>
                          <a:pt x="18" y="48"/>
                          <a:pt x="40" y="70"/>
                          <a:pt x="52" y="84"/>
                        </a:cubicBezTo>
                        <a:cubicBezTo>
                          <a:pt x="46" y="87"/>
                          <a:pt x="46" y="87"/>
                          <a:pt x="46" y="87"/>
                        </a:cubicBezTo>
                        <a:cubicBezTo>
                          <a:pt x="21" y="80"/>
                          <a:pt x="0" y="59"/>
                          <a:pt x="5" y="14"/>
                        </a:cubicBezTo>
                        <a:lnTo>
                          <a:pt x="6" y="1"/>
                        </a:lnTo>
                        <a:close/>
                      </a:path>
                    </a:pathLst>
                  </a:custGeom>
                  <a:solidFill>
                    <a:srgbClr val="84ED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1" name="iṧḷîḍe">
                    <a:extLst>
                      <a:ext uri="{FF2B5EF4-FFF2-40B4-BE49-F238E27FC236}">
                        <a16:creationId xmlns:a16="http://schemas.microsoft.com/office/drawing/2014/main" id="{D9E3AF36-20ED-B047-84E1-72FD5AFC9819}"/>
                      </a:ext>
                    </a:extLst>
                  </p:cNvPr>
                  <p:cNvSpPr/>
                  <p:nvPr/>
                </p:nvSpPr>
                <p:spPr bwMode="auto">
                  <a:xfrm>
                    <a:off x="7127733" y="4974151"/>
                    <a:ext cx="304987" cy="528323"/>
                  </a:xfrm>
                  <a:custGeom>
                    <a:avLst/>
                    <a:gdLst>
                      <a:gd name="T0" fmla="*/ 54 w 127"/>
                      <a:gd name="T1" fmla="*/ 0 h 220"/>
                      <a:gd name="T2" fmla="*/ 127 w 127"/>
                      <a:gd name="T3" fmla="*/ 50 h 220"/>
                      <a:gd name="T4" fmla="*/ 119 w 127"/>
                      <a:gd name="T5" fmla="*/ 210 h 220"/>
                      <a:gd name="T6" fmla="*/ 90 w 127"/>
                      <a:gd name="T7" fmla="*/ 220 h 220"/>
                      <a:gd name="T8" fmla="*/ 88 w 127"/>
                      <a:gd name="T9" fmla="*/ 85 h 220"/>
                      <a:gd name="T10" fmla="*/ 0 w 127"/>
                      <a:gd name="T11" fmla="*/ 48 h 220"/>
                      <a:gd name="T12" fmla="*/ 0 w 127"/>
                      <a:gd name="T13" fmla="*/ 27 h 220"/>
                      <a:gd name="T14" fmla="*/ 54 w 127"/>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20">
                        <a:moveTo>
                          <a:pt x="54" y="0"/>
                        </a:moveTo>
                        <a:lnTo>
                          <a:pt x="127" y="50"/>
                        </a:lnTo>
                        <a:lnTo>
                          <a:pt x="119" y="210"/>
                        </a:lnTo>
                        <a:lnTo>
                          <a:pt x="90" y="220"/>
                        </a:lnTo>
                        <a:lnTo>
                          <a:pt x="88" y="85"/>
                        </a:lnTo>
                        <a:lnTo>
                          <a:pt x="0" y="48"/>
                        </a:lnTo>
                        <a:lnTo>
                          <a:pt x="0" y="27"/>
                        </a:lnTo>
                        <a:lnTo>
                          <a:pt x="54"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2" name="ïSļiḋé">
                    <a:extLst>
                      <a:ext uri="{FF2B5EF4-FFF2-40B4-BE49-F238E27FC236}">
                        <a16:creationId xmlns:a16="http://schemas.microsoft.com/office/drawing/2014/main" id="{3DEEA96D-9E43-974B-B747-F3FEE43BF1D5}"/>
                      </a:ext>
                    </a:extLst>
                  </p:cNvPr>
                  <p:cNvSpPr/>
                  <p:nvPr/>
                </p:nvSpPr>
                <p:spPr bwMode="auto">
                  <a:xfrm>
                    <a:off x="6897192" y="5029385"/>
                    <a:ext cx="415455" cy="528323"/>
                  </a:xfrm>
                  <a:custGeom>
                    <a:avLst/>
                    <a:gdLst>
                      <a:gd name="T0" fmla="*/ 0 w 83"/>
                      <a:gd name="T1" fmla="*/ 4 h 106"/>
                      <a:gd name="T2" fmla="*/ 0 w 83"/>
                      <a:gd name="T3" fmla="*/ 8 h 106"/>
                      <a:gd name="T4" fmla="*/ 22 w 83"/>
                      <a:gd name="T5" fmla="*/ 36 h 106"/>
                      <a:gd name="T6" fmla="*/ 67 w 83"/>
                      <a:gd name="T7" fmla="*/ 51 h 106"/>
                      <a:gd name="T8" fmla="*/ 67 w 83"/>
                      <a:gd name="T9" fmla="*/ 106 h 106"/>
                      <a:gd name="T10" fmla="*/ 81 w 83"/>
                      <a:gd name="T11" fmla="*/ 101 h 106"/>
                      <a:gd name="T12" fmla="*/ 83 w 83"/>
                      <a:gd name="T13" fmla="*/ 38 h 106"/>
                      <a:gd name="T14" fmla="*/ 51 w 83"/>
                      <a:gd name="T15" fmla="*/ 10 h 106"/>
                      <a:gd name="T16" fmla="*/ 51 w 83"/>
                      <a:gd name="T17" fmla="*/ 0 h 106"/>
                      <a:gd name="T18" fmla="*/ 0 w 83"/>
                      <a:gd name="T19"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6">
                        <a:moveTo>
                          <a:pt x="0" y="4"/>
                        </a:moveTo>
                        <a:cubicBezTo>
                          <a:pt x="0" y="8"/>
                          <a:pt x="0" y="8"/>
                          <a:pt x="0" y="8"/>
                        </a:cubicBezTo>
                        <a:cubicBezTo>
                          <a:pt x="1" y="21"/>
                          <a:pt x="10" y="32"/>
                          <a:pt x="22" y="36"/>
                        </a:cubicBezTo>
                        <a:cubicBezTo>
                          <a:pt x="67" y="51"/>
                          <a:pt x="67" y="51"/>
                          <a:pt x="67" y="51"/>
                        </a:cubicBezTo>
                        <a:cubicBezTo>
                          <a:pt x="67" y="106"/>
                          <a:pt x="67" y="106"/>
                          <a:pt x="67" y="106"/>
                        </a:cubicBezTo>
                        <a:cubicBezTo>
                          <a:pt x="81" y="101"/>
                          <a:pt x="81" y="101"/>
                          <a:pt x="81" y="101"/>
                        </a:cubicBezTo>
                        <a:cubicBezTo>
                          <a:pt x="83" y="38"/>
                          <a:pt x="83" y="38"/>
                          <a:pt x="83" y="38"/>
                        </a:cubicBezTo>
                        <a:cubicBezTo>
                          <a:pt x="51" y="10"/>
                          <a:pt x="51" y="10"/>
                          <a:pt x="51" y="10"/>
                        </a:cubicBezTo>
                        <a:cubicBezTo>
                          <a:pt x="51" y="0"/>
                          <a:pt x="51" y="0"/>
                          <a:pt x="51" y="0"/>
                        </a:cubicBezTo>
                        <a:lnTo>
                          <a:pt x="0" y="4"/>
                        </a:lnTo>
                        <a:close/>
                      </a:path>
                    </a:pathLst>
                  </a:custGeom>
                  <a:solidFill>
                    <a:srgbClr val="6E54F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3" name="îSḷiḍe">
                    <a:extLst>
                      <a:ext uri="{FF2B5EF4-FFF2-40B4-BE49-F238E27FC236}">
                        <a16:creationId xmlns:a16="http://schemas.microsoft.com/office/drawing/2014/main" id="{10458584-96F1-F249-9FEB-88E26127F496}"/>
                      </a:ext>
                    </a:extLst>
                  </p:cNvPr>
                  <p:cNvSpPr/>
                  <p:nvPr/>
                </p:nvSpPr>
                <p:spPr bwMode="auto">
                  <a:xfrm>
                    <a:off x="6863572" y="4589916"/>
                    <a:ext cx="393841" cy="494703"/>
                  </a:xfrm>
                  <a:custGeom>
                    <a:avLst/>
                    <a:gdLst>
                      <a:gd name="T0" fmla="*/ 22 w 79"/>
                      <a:gd name="T1" fmla="*/ 3 h 99"/>
                      <a:gd name="T2" fmla="*/ 0 w 79"/>
                      <a:gd name="T3" fmla="*/ 14 h 99"/>
                      <a:gd name="T4" fmla="*/ 7 w 79"/>
                      <a:gd name="T5" fmla="*/ 92 h 99"/>
                      <a:gd name="T6" fmla="*/ 7 w 79"/>
                      <a:gd name="T7" fmla="*/ 92 h 99"/>
                      <a:gd name="T8" fmla="*/ 47 w 79"/>
                      <a:gd name="T9" fmla="*/ 93 h 99"/>
                      <a:gd name="T10" fmla="*/ 79 w 79"/>
                      <a:gd name="T11" fmla="*/ 77 h 99"/>
                      <a:gd name="T12" fmla="*/ 56 w 79"/>
                      <a:gd name="T13" fmla="*/ 12 h 99"/>
                      <a:gd name="T14" fmla="*/ 41 w 79"/>
                      <a:gd name="T15" fmla="*/ 1 h 99"/>
                      <a:gd name="T16" fmla="*/ 37 w 79"/>
                      <a:gd name="T17" fmla="*/ 2 h 99"/>
                      <a:gd name="T18" fmla="*/ 22 w 79"/>
                      <a:gd name="T19"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9">
                        <a:moveTo>
                          <a:pt x="22" y="3"/>
                        </a:moveTo>
                        <a:cubicBezTo>
                          <a:pt x="0" y="14"/>
                          <a:pt x="0" y="14"/>
                          <a:pt x="0" y="14"/>
                        </a:cubicBezTo>
                        <a:cubicBezTo>
                          <a:pt x="7" y="92"/>
                          <a:pt x="7" y="92"/>
                          <a:pt x="7" y="92"/>
                        </a:cubicBezTo>
                        <a:cubicBezTo>
                          <a:pt x="7" y="92"/>
                          <a:pt x="7" y="92"/>
                          <a:pt x="7" y="92"/>
                        </a:cubicBezTo>
                        <a:cubicBezTo>
                          <a:pt x="20" y="99"/>
                          <a:pt x="34" y="99"/>
                          <a:pt x="47" y="93"/>
                        </a:cubicBezTo>
                        <a:cubicBezTo>
                          <a:pt x="79" y="77"/>
                          <a:pt x="79" y="77"/>
                          <a:pt x="79" y="77"/>
                        </a:cubicBezTo>
                        <a:cubicBezTo>
                          <a:pt x="63" y="69"/>
                          <a:pt x="58" y="43"/>
                          <a:pt x="56" y="12"/>
                        </a:cubicBezTo>
                        <a:cubicBezTo>
                          <a:pt x="55" y="5"/>
                          <a:pt x="48" y="0"/>
                          <a:pt x="41" y="1"/>
                        </a:cubicBezTo>
                        <a:cubicBezTo>
                          <a:pt x="37" y="2"/>
                          <a:pt x="37" y="2"/>
                          <a:pt x="37" y="2"/>
                        </a:cubicBezTo>
                        <a:cubicBezTo>
                          <a:pt x="38" y="14"/>
                          <a:pt x="24" y="15"/>
                          <a:pt x="22" y="3"/>
                        </a:cubicBezTo>
                        <a:close/>
                      </a:path>
                    </a:pathLst>
                  </a:custGeom>
                  <a:solidFill>
                    <a:srgbClr val="73B2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4" name="îşlîďê">
                    <a:extLst>
                      <a:ext uri="{FF2B5EF4-FFF2-40B4-BE49-F238E27FC236}">
                        <a16:creationId xmlns:a16="http://schemas.microsoft.com/office/drawing/2014/main" id="{28412015-A426-BB4C-9FA2-94A197D90FC0}"/>
                      </a:ext>
                    </a:extLst>
                  </p:cNvPr>
                  <p:cNvSpPr/>
                  <p:nvPr/>
                </p:nvSpPr>
                <p:spPr bwMode="auto">
                  <a:xfrm>
                    <a:off x="6933214" y="4914115"/>
                    <a:ext cx="458681" cy="276170"/>
                  </a:xfrm>
                  <a:custGeom>
                    <a:avLst/>
                    <a:gdLst>
                      <a:gd name="T0" fmla="*/ 0 w 191"/>
                      <a:gd name="T1" fmla="*/ 60 h 115"/>
                      <a:gd name="T2" fmla="*/ 89 w 191"/>
                      <a:gd name="T3" fmla="*/ 115 h 115"/>
                      <a:gd name="T4" fmla="*/ 191 w 191"/>
                      <a:gd name="T5" fmla="*/ 54 h 115"/>
                      <a:gd name="T6" fmla="*/ 110 w 191"/>
                      <a:gd name="T7" fmla="*/ 0 h 115"/>
                      <a:gd name="T8" fmla="*/ 0 w 191"/>
                      <a:gd name="T9" fmla="*/ 60 h 115"/>
                    </a:gdLst>
                    <a:ahLst/>
                    <a:cxnLst>
                      <a:cxn ang="0">
                        <a:pos x="T0" y="T1"/>
                      </a:cxn>
                      <a:cxn ang="0">
                        <a:pos x="T2" y="T3"/>
                      </a:cxn>
                      <a:cxn ang="0">
                        <a:pos x="T4" y="T5"/>
                      </a:cxn>
                      <a:cxn ang="0">
                        <a:pos x="T6" y="T7"/>
                      </a:cxn>
                      <a:cxn ang="0">
                        <a:pos x="T8" y="T9"/>
                      </a:cxn>
                    </a:cxnLst>
                    <a:rect l="0" t="0" r="r" b="b"/>
                    <a:pathLst>
                      <a:path w="191" h="115">
                        <a:moveTo>
                          <a:pt x="0" y="60"/>
                        </a:moveTo>
                        <a:lnTo>
                          <a:pt x="89" y="115"/>
                        </a:lnTo>
                        <a:lnTo>
                          <a:pt x="191" y="54"/>
                        </a:lnTo>
                        <a:lnTo>
                          <a:pt x="110" y="0"/>
                        </a:lnTo>
                        <a:lnTo>
                          <a:pt x="0" y="60"/>
                        </a:lnTo>
                        <a:close/>
                      </a:path>
                    </a:pathLst>
                  </a:custGeom>
                  <a:solidFill>
                    <a:srgbClr val="7038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5" name="îṩlíde">
                    <a:extLst>
                      <a:ext uri="{FF2B5EF4-FFF2-40B4-BE49-F238E27FC236}">
                        <a16:creationId xmlns:a16="http://schemas.microsoft.com/office/drawing/2014/main" id="{946A6F46-2C0E-C347-A05C-1682CAF0E762}"/>
                      </a:ext>
                    </a:extLst>
                  </p:cNvPr>
                  <p:cNvSpPr/>
                  <p:nvPr/>
                </p:nvSpPr>
                <p:spPr bwMode="auto">
                  <a:xfrm>
                    <a:off x="6933214" y="5058203"/>
                    <a:ext cx="213732" cy="141687"/>
                  </a:xfrm>
                  <a:custGeom>
                    <a:avLst/>
                    <a:gdLst>
                      <a:gd name="T0" fmla="*/ 89 w 89"/>
                      <a:gd name="T1" fmla="*/ 59 h 59"/>
                      <a:gd name="T2" fmla="*/ 89 w 89"/>
                      <a:gd name="T3" fmla="*/ 55 h 59"/>
                      <a:gd name="T4" fmla="*/ 0 w 89"/>
                      <a:gd name="T5" fmla="*/ 0 h 59"/>
                      <a:gd name="T6" fmla="*/ 2 w 89"/>
                      <a:gd name="T7" fmla="*/ 7 h 59"/>
                      <a:gd name="T8" fmla="*/ 89 w 89"/>
                      <a:gd name="T9" fmla="*/ 59 h 59"/>
                    </a:gdLst>
                    <a:ahLst/>
                    <a:cxnLst>
                      <a:cxn ang="0">
                        <a:pos x="T0" y="T1"/>
                      </a:cxn>
                      <a:cxn ang="0">
                        <a:pos x="T2" y="T3"/>
                      </a:cxn>
                      <a:cxn ang="0">
                        <a:pos x="T4" y="T5"/>
                      </a:cxn>
                      <a:cxn ang="0">
                        <a:pos x="T6" y="T7"/>
                      </a:cxn>
                      <a:cxn ang="0">
                        <a:pos x="T8" y="T9"/>
                      </a:cxn>
                    </a:cxnLst>
                    <a:rect l="0" t="0" r="r" b="b"/>
                    <a:pathLst>
                      <a:path w="89" h="59">
                        <a:moveTo>
                          <a:pt x="89" y="59"/>
                        </a:moveTo>
                        <a:lnTo>
                          <a:pt x="89" y="55"/>
                        </a:lnTo>
                        <a:lnTo>
                          <a:pt x="0" y="0"/>
                        </a:lnTo>
                        <a:lnTo>
                          <a:pt x="2" y="7"/>
                        </a:lnTo>
                        <a:lnTo>
                          <a:pt x="89" y="59"/>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6" name="isḷiďé">
                    <a:extLst>
                      <a:ext uri="{FF2B5EF4-FFF2-40B4-BE49-F238E27FC236}">
                        <a16:creationId xmlns:a16="http://schemas.microsoft.com/office/drawing/2014/main" id="{26E48733-5CE1-5B48-A557-BB61A7AEBE84}"/>
                      </a:ext>
                    </a:extLst>
                  </p:cNvPr>
                  <p:cNvSpPr/>
                  <p:nvPr/>
                </p:nvSpPr>
                <p:spPr bwMode="auto">
                  <a:xfrm>
                    <a:off x="7146945" y="5043794"/>
                    <a:ext cx="244950" cy="156096"/>
                  </a:xfrm>
                  <a:custGeom>
                    <a:avLst/>
                    <a:gdLst>
                      <a:gd name="T0" fmla="*/ 102 w 102"/>
                      <a:gd name="T1" fmla="*/ 0 h 65"/>
                      <a:gd name="T2" fmla="*/ 102 w 102"/>
                      <a:gd name="T3" fmla="*/ 4 h 65"/>
                      <a:gd name="T4" fmla="*/ 0 w 102"/>
                      <a:gd name="T5" fmla="*/ 65 h 65"/>
                      <a:gd name="T6" fmla="*/ 0 w 102"/>
                      <a:gd name="T7" fmla="*/ 61 h 65"/>
                      <a:gd name="T8" fmla="*/ 102 w 102"/>
                      <a:gd name="T9" fmla="*/ 0 h 65"/>
                    </a:gdLst>
                    <a:ahLst/>
                    <a:cxnLst>
                      <a:cxn ang="0">
                        <a:pos x="T0" y="T1"/>
                      </a:cxn>
                      <a:cxn ang="0">
                        <a:pos x="T2" y="T3"/>
                      </a:cxn>
                      <a:cxn ang="0">
                        <a:pos x="T4" y="T5"/>
                      </a:cxn>
                      <a:cxn ang="0">
                        <a:pos x="T6" y="T7"/>
                      </a:cxn>
                      <a:cxn ang="0">
                        <a:pos x="T8" y="T9"/>
                      </a:cxn>
                    </a:cxnLst>
                    <a:rect l="0" t="0" r="r" b="b"/>
                    <a:pathLst>
                      <a:path w="102" h="65">
                        <a:moveTo>
                          <a:pt x="102" y="0"/>
                        </a:moveTo>
                        <a:lnTo>
                          <a:pt x="102" y="4"/>
                        </a:lnTo>
                        <a:lnTo>
                          <a:pt x="0" y="65"/>
                        </a:lnTo>
                        <a:lnTo>
                          <a:pt x="0" y="61"/>
                        </a:lnTo>
                        <a:lnTo>
                          <a:pt x="102"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7" name="í$ľíḍè">
                    <a:extLst>
                      <a:ext uri="{FF2B5EF4-FFF2-40B4-BE49-F238E27FC236}">
                        <a16:creationId xmlns:a16="http://schemas.microsoft.com/office/drawing/2014/main" id="{98D95E1B-A2DA-4448-A7EC-84A6FA7E9A70}"/>
                      </a:ext>
                    </a:extLst>
                  </p:cNvPr>
                  <p:cNvSpPr/>
                  <p:nvPr/>
                </p:nvSpPr>
                <p:spPr bwMode="auto">
                  <a:xfrm>
                    <a:off x="6988448" y="5048597"/>
                    <a:ext cx="50432" cy="36023"/>
                  </a:xfrm>
                  <a:custGeom>
                    <a:avLst/>
                    <a:gdLst>
                      <a:gd name="T0" fmla="*/ 0 w 21"/>
                      <a:gd name="T1" fmla="*/ 4 h 15"/>
                      <a:gd name="T2" fmla="*/ 14 w 21"/>
                      <a:gd name="T3" fmla="*/ 15 h 15"/>
                      <a:gd name="T4" fmla="*/ 21 w 21"/>
                      <a:gd name="T5" fmla="*/ 11 h 15"/>
                      <a:gd name="T6" fmla="*/ 6 w 21"/>
                      <a:gd name="T7" fmla="*/ 0 h 15"/>
                      <a:gd name="T8" fmla="*/ 0 w 21"/>
                      <a:gd name="T9" fmla="*/ 4 h 15"/>
                    </a:gdLst>
                    <a:ahLst/>
                    <a:cxnLst>
                      <a:cxn ang="0">
                        <a:pos x="T0" y="T1"/>
                      </a:cxn>
                      <a:cxn ang="0">
                        <a:pos x="T2" y="T3"/>
                      </a:cxn>
                      <a:cxn ang="0">
                        <a:pos x="T4" y="T5"/>
                      </a:cxn>
                      <a:cxn ang="0">
                        <a:pos x="T6" y="T7"/>
                      </a:cxn>
                      <a:cxn ang="0">
                        <a:pos x="T8" y="T9"/>
                      </a:cxn>
                    </a:cxnLst>
                    <a:rect l="0" t="0" r="r" b="b"/>
                    <a:pathLst>
                      <a:path w="21" h="15">
                        <a:moveTo>
                          <a:pt x="0" y="4"/>
                        </a:moveTo>
                        <a:lnTo>
                          <a:pt x="14" y="15"/>
                        </a:lnTo>
                        <a:lnTo>
                          <a:pt x="21" y="11"/>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8" name="ïšḷïḍê">
                    <a:extLst>
                      <a:ext uri="{FF2B5EF4-FFF2-40B4-BE49-F238E27FC236}">
                        <a16:creationId xmlns:a16="http://schemas.microsoft.com/office/drawing/2014/main" id="{556D7960-619E-FC47-A29D-D8C5C6F0233D}"/>
                      </a:ext>
                    </a:extLst>
                  </p:cNvPr>
                  <p:cNvSpPr/>
                  <p:nvPr/>
                </p:nvSpPr>
                <p:spPr bwMode="auto">
                  <a:xfrm>
                    <a:off x="6988448" y="5058203"/>
                    <a:ext cx="33621" cy="26417"/>
                  </a:xfrm>
                  <a:custGeom>
                    <a:avLst/>
                    <a:gdLst>
                      <a:gd name="T0" fmla="*/ 14 w 14"/>
                      <a:gd name="T1" fmla="*/ 11 h 11"/>
                      <a:gd name="T2" fmla="*/ 14 w 14"/>
                      <a:gd name="T3" fmla="*/ 11 h 11"/>
                      <a:gd name="T4" fmla="*/ 0 w 14"/>
                      <a:gd name="T5" fmla="*/ 0 h 11"/>
                      <a:gd name="T6" fmla="*/ 0 w 14"/>
                      <a:gd name="T7" fmla="*/ 3 h 11"/>
                      <a:gd name="T8" fmla="*/ 14 w 14"/>
                      <a:gd name="T9" fmla="*/ 11 h 11"/>
                    </a:gdLst>
                    <a:ahLst/>
                    <a:cxnLst>
                      <a:cxn ang="0">
                        <a:pos x="T0" y="T1"/>
                      </a:cxn>
                      <a:cxn ang="0">
                        <a:pos x="T2" y="T3"/>
                      </a:cxn>
                      <a:cxn ang="0">
                        <a:pos x="T4" y="T5"/>
                      </a:cxn>
                      <a:cxn ang="0">
                        <a:pos x="T6" y="T7"/>
                      </a:cxn>
                      <a:cxn ang="0">
                        <a:pos x="T8" y="T9"/>
                      </a:cxn>
                    </a:cxnLst>
                    <a:rect l="0" t="0" r="r" b="b"/>
                    <a:pathLst>
                      <a:path w="14" h="11">
                        <a:moveTo>
                          <a:pt x="14" y="11"/>
                        </a:moveTo>
                        <a:lnTo>
                          <a:pt x="14" y="11"/>
                        </a:lnTo>
                        <a:lnTo>
                          <a:pt x="0" y="0"/>
                        </a:lnTo>
                        <a:lnTo>
                          <a:pt x="0" y="3"/>
                        </a:lnTo>
                        <a:lnTo>
                          <a:pt x="14" y="11"/>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9" name="îSḷïďé">
                    <a:extLst>
                      <a:ext uri="{FF2B5EF4-FFF2-40B4-BE49-F238E27FC236}">
                        <a16:creationId xmlns:a16="http://schemas.microsoft.com/office/drawing/2014/main" id="{F084BEB8-EED9-2748-B7A1-84653F19CE36}"/>
                      </a:ext>
                    </a:extLst>
                  </p:cNvPr>
                  <p:cNvSpPr/>
                  <p:nvPr/>
                </p:nvSpPr>
                <p:spPr bwMode="auto">
                  <a:xfrm>
                    <a:off x="7022069" y="5075012"/>
                    <a:ext cx="16811" cy="9606"/>
                  </a:xfrm>
                  <a:custGeom>
                    <a:avLst/>
                    <a:gdLst>
                      <a:gd name="T0" fmla="*/ 7 w 7"/>
                      <a:gd name="T1" fmla="*/ 0 h 4"/>
                      <a:gd name="T2" fmla="*/ 7 w 7"/>
                      <a:gd name="T3" fmla="*/ 0 h 4"/>
                      <a:gd name="T4" fmla="*/ 0 w 7"/>
                      <a:gd name="T5" fmla="*/ 4 h 4"/>
                      <a:gd name="T6" fmla="*/ 0 w 7"/>
                      <a:gd name="T7" fmla="*/ 4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7" y="0"/>
                        </a:lnTo>
                        <a:lnTo>
                          <a:pt x="0" y="4"/>
                        </a:lnTo>
                        <a:lnTo>
                          <a:pt x="0" y="4"/>
                        </a:lnTo>
                        <a:lnTo>
                          <a:pt x="7"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0" name="îṩḷïde">
                    <a:extLst>
                      <a:ext uri="{FF2B5EF4-FFF2-40B4-BE49-F238E27FC236}">
                        <a16:creationId xmlns:a16="http://schemas.microsoft.com/office/drawing/2014/main" id="{93BEB32E-D094-214E-B6FC-7881C074C04B}"/>
                      </a:ext>
                    </a:extLst>
                  </p:cNvPr>
                  <p:cNvSpPr/>
                  <p:nvPr/>
                </p:nvSpPr>
                <p:spPr bwMode="auto">
                  <a:xfrm>
                    <a:off x="7012463" y="5038991"/>
                    <a:ext cx="31220" cy="14409"/>
                  </a:xfrm>
                  <a:custGeom>
                    <a:avLst/>
                    <a:gdLst>
                      <a:gd name="T0" fmla="*/ 0 w 13"/>
                      <a:gd name="T1" fmla="*/ 4 h 6"/>
                      <a:gd name="T2" fmla="*/ 4 w 13"/>
                      <a:gd name="T3" fmla="*/ 6 h 6"/>
                      <a:gd name="T4" fmla="*/ 13 w 13"/>
                      <a:gd name="T5" fmla="*/ 2 h 6"/>
                      <a:gd name="T6" fmla="*/ 6 w 13"/>
                      <a:gd name="T7" fmla="*/ 0 h 6"/>
                      <a:gd name="T8" fmla="*/ 0 w 13"/>
                      <a:gd name="T9" fmla="*/ 4 h 6"/>
                    </a:gdLst>
                    <a:ahLst/>
                    <a:cxnLst>
                      <a:cxn ang="0">
                        <a:pos x="T0" y="T1"/>
                      </a:cxn>
                      <a:cxn ang="0">
                        <a:pos x="T2" y="T3"/>
                      </a:cxn>
                      <a:cxn ang="0">
                        <a:pos x="T4" y="T5"/>
                      </a:cxn>
                      <a:cxn ang="0">
                        <a:pos x="T6" y="T7"/>
                      </a:cxn>
                      <a:cxn ang="0">
                        <a:pos x="T8" y="T9"/>
                      </a:cxn>
                    </a:cxnLst>
                    <a:rect l="0" t="0" r="r" b="b"/>
                    <a:pathLst>
                      <a:path w="13" h="6">
                        <a:moveTo>
                          <a:pt x="0" y="4"/>
                        </a:moveTo>
                        <a:lnTo>
                          <a:pt x="4" y="6"/>
                        </a:lnTo>
                        <a:lnTo>
                          <a:pt x="13" y="2"/>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1" name="îṡḻíde">
                    <a:extLst>
                      <a:ext uri="{FF2B5EF4-FFF2-40B4-BE49-F238E27FC236}">
                        <a16:creationId xmlns:a16="http://schemas.microsoft.com/office/drawing/2014/main" id="{EBFB81DF-2E35-6145-A234-D618778A1A0E}"/>
                      </a:ext>
                    </a:extLst>
                  </p:cNvPr>
                  <p:cNvSpPr/>
                  <p:nvPr/>
                </p:nvSpPr>
                <p:spPr bwMode="auto">
                  <a:xfrm>
                    <a:off x="7012463" y="5048597"/>
                    <a:ext cx="9606" cy="9606"/>
                  </a:xfrm>
                  <a:custGeom>
                    <a:avLst/>
                    <a:gdLst>
                      <a:gd name="T0" fmla="*/ 4 w 4"/>
                      <a:gd name="T1" fmla="*/ 4 h 4"/>
                      <a:gd name="T2" fmla="*/ 4 w 4"/>
                      <a:gd name="T3" fmla="*/ 2 h 4"/>
                      <a:gd name="T4" fmla="*/ 0 w 4"/>
                      <a:gd name="T5" fmla="*/ 0 h 4"/>
                      <a:gd name="T6" fmla="*/ 0 w 4"/>
                      <a:gd name="T7" fmla="*/ 0 h 4"/>
                      <a:gd name="T8" fmla="*/ 4 w 4"/>
                      <a:gd name="T9" fmla="*/ 4 h 4"/>
                    </a:gdLst>
                    <a:ahLst/>
                    <a:cxnLst>
                      <a:cxn ang="0">
                        <a:pos x="T0" y="T1"/>
                      </a:cxn>
                      <a:cxn ang="0">
                        <a:pos x="T2" y="T3"/>
                      </a:cxn>
                      <a:cxn ang="0">
                        <a:pos x="T4" y="T5"/>
                      </a:cxn>
                      <a:cxn ang="0">
                        <a:pos x="T6" y="T7"/>
                      </a:cxn>
                      <a:cxn ang="0">
                        <a:pos x="T8" y="T9"/>
                      </a:cxn>
                    </a:cxnLst>
                    <a:rect l="0" t="0" r="r" b="b"/>
                    <a:pathLst>
                      <a:path w="4" h="4">
                        <a:moveTo>
                          <a:pt x="4" y="4"/>
                        </a:moveTo>
                        <a:lnTo>
                          <a:pt x="4" y="2"/>
                        </a:lnTo>
                        <a:lnTo>
                          <a:pt x="0" y="0"/>
                        </a:lnTo>
                        <a:lnTo>
                          <a:pt x="0" y="0"/>
                        </a:lnTo>
                        <a:lnTo>
                          <a:pt x="4"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2" name="ïṡ1iḑe">
                    <a:extLst>
                      <a:ext uri="{FF2B5EF4-FFF2-40B4-BE49-F238E27FC236}">
                        <a16:creationId xmlns:a16="http://schemas.microsoft.com/office/drawing/2014/main" id="{0D290580-1C39-5B4B-8CC8-6AFFAF1F636C}"/>
                      </a:ext>
                    </a:extLst>
                  </p:cNvPr>
                  <p:cNvSpPr/>
                  <p:nvPr/>
                </p:nvSpPr>
                <p:spPr bwMode="auto">
                  <a:xfrm>
                    <a:off x="7022069" y="5043794"/>
                    <a:ext cx="21614" cy="14409"/>
                  </a:xfrm>
                  <a:custGeom>
                    <a:avLst/>
                    <a:gdLst>
                      <a:gd name="T0" fmla="*/ 9 w 9"/>
                      <a:gd name="T1" fmla="*/ 0 h 6"/>
                      <a:gd name="T2" fmla="*/ 9 w 9"/>
                      <a:gd name="T3" fmla="*/ 2 h 6"/>
                      <a:gd name="T4" fmla="*/ 0 w 9"/>
                      <a:gd name="T5" fmla="*/ 6 h 6"/>
                      <a:gd name="T6" fmla="*/ 0 w 9"/>
                      <a:gd name="T7" fmla="*/ 4 h 6"/>
                      <a:gd name="T8" fmla="*/ 9 w 9"/>
                      <a:gd name="T9" fmla="*/ 0 h 6"/>
                    </a:gdLst>
                    <a:ahLst/>
                    <a:cxnLst>
                      <a:cxn ang="0">
                        <a:pos x="T0" y="T1"/>
                      </a:cxn>
                      <a:cxn ang="0">
                        <a:pos x="T2" y="T3"/>
                      </a:cxn>
                      <a:cxn ang="0">
                        <a:pos x="T4" y="T5"/>
                      </a:cxn>
                      <a:cxn ang="0">
                        <a:pos x="T6" y="T7"/>
                      </a:cxn>
                      <a:cxn ang="0">
                        <a:pos x="T8" y="T9"/>
                      </a:cxn>
                    </a:cxnLst>
                    <a:rect l="0" t="0" r="r" b="b"/>
                    <a:pathLst>
                      <a:path w="9" h="6">
                        <a:moveTo>
                          <a:pt x="9" y="0"/>
                        </a:moveTo>
                        <a:lnTo>
                          <a:pt x="9" y="2"/>
                        </a:lnTo>
                        <a:lnTo>
                          <a:pt x="0" y="6"/>
                        </a:lnTo>
                        <a:lnTo>
                          <a:pt x="0" y="4"/>
                        </a:lnTo>
                        <a:lnTo>
                          <a:pt x="9"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3" name="îśļïḑe">
                    <a:extLst>
                      <a:ext uri="{FF2B5EF4-FFF2-40B4-BE49-F238E27FC236}">
                        <a16:creationId xmlns:a16="http://schemas.microsoft.com/office/drawing/2014/main" id="{6897A530-7B89-944A-9E64-EC3FDB4E7E9E}"/>
                      </a:ext>
                    </a:extLst>
                  </p:cNvPr>
                  <p:cNvSpPr/>
                  <p:nvPr/>
                </p:nvSpPr>
                <p:spPr bwMode="auto">
                  <a:xfrm>
                    <a:off x="7034075" y="5024582"/>
                    <a:ext cx="28818" cy="19212"/>
                  </a:xfrm>
                  <a:custGeom>
                    <a:avLst/>
                    <a:gdLst>
                      <a:gd name="T0" fmla="*/ 0 w 12"/>
                      <a:gd name="T1" fmla="*/ 4 h 8"/>
                      <a:gd name="T2" fmla="*/ 6 w 12"/>
                      <a:gd name="T3" fmla="*/ 8 h 8"/>
                      <a:gd name="T4" fmla="*/ 12 w 12"/>
                      <a:gd name="T5" fmla="*/ 4 h 8"/>
                      <a:gd name="T6" fmla="*/ 8 w 12"/>
                      <a:gd name="T7" fmla="*/ 0 h 8"/>
                      <a:gd name="T8" fmla="*/ 0 w 12"/>
                      <a:gd name="T9" fmla="*/ 4 h 8"/>
                    </a:gdLst>
                    <a:ahLst/>
                    <a:cxnLst>
                      <a:cxn ang="0">
                        <a:pos x="T0" y="T1"/>
                      </a:cxn>
                      <a:cxn ang="0">
                        <a:pos x="T2" y="T3"/>
                      </a:cxn>
                      <a:cxn ang="0">
                        <a:pos x="T4" y="T5"/>
                      </a:cxn>
                      <a:cxn ang="0">
                        <a:pos x="T6" y="T7"/>
                      </a:cxn>
                      <a:cxn ang="0">
                        <a:pos x="T8" y="T9"/>
                      </a:cxn>
                    </a:cxnLst>
                    <a:rect l="0" t="0" r="r" b="b"/>
                    <a:pathLst>
                      <a:path w="12" h="8">
                        <a:moveTo>
                          <a:pt x="0" y="4"/>
                        </a:moveTo>
                        <a:lnTo>
                          <a:pt x="6" y="8"/>
                        </a:lnTo>
                        <a:lnTo>
                          <a:pt x="12" y="4"/>
                        </a:lnTo>
                        <a:lnTo>
                          <a:pt x="8"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4" name="išḻíḓe">
                    <a:extLst>
                      <a:ext uri="{FF2B5EF4-FFF2-40B4-BE49-F238E27FC236}">
                        <a16:creationId xmlns:a16="http://schemas.microsoft.com/office/drawing/2014/main" id="{F65AF4C3-4172-B04B-A4A0-72FD00F3C1DA}"/>
                      </a:ext>
                    </a:extLst>
                  </p:cNvPr>
                  <p:cNvSpPr/>
                  <p:nvPr/>
                </p:nvSpPr>
                <p:spPr bwMode="auto">
                  <a:xfrm>
                    <a:off x="7034075" y="5034188"/>
                    <a:ext cx="14409" cy="9606"/>
                  </a:xfrm>
                  <a:custGeom>
                    <a:avLst/>
                    <a:gdLst>
                      <a:gd name="T0" fmla="*/ 6 w 6"/>
                      <a:gd name="T1" fmla="*/ 4 h 4"/>
                      <a:gd name="T2" fmla="*/ 6 w 6"/>
                      <a:gd name="T3" fmla="*/ 4 h 4"/>
                      <a:gd name="T4" fmla="*/ 0 w 6"/>
                      <a:gd name="T5" fmla="*/ 0 h 4"/>
                      <a:gd name="T6" fmla="*/ 0 w 6"/>
                      <a:gd name="T7" fmla="*/ 0 h 4"/>
                      <a:gd name="T8" fmla="*/ 6 w 6"/>
                      <a:gd name="T9" fmla="*/ 4 h 4"/>
                    </a:gdLst>
                    <a:ahLst/>
                    <a:cxnLst>
                      <a:cxn ang="0">
                        <a:pos x="T0" y="T1"/>
                      </a:cxn>
                      <a:cxn ang="0">
                        <a:pos x="T2" y="T3"/>
                      </a:cxn>
                      <a:cxn ang="0">
                        <a:pos x="T4" y="T5"/>
                      </a:cxn>
                      <a:cxn ang="0">
                        <a:pos x="T6" y="T7"/>
                      </a:cxn>
                      <a:cxn ang="0">
                        <a:pos x="T8" y="T9"/>
                      </a:cxn>
                    </a:cxnLst>
                    <a:rect l="0" t="0" r="r" b="b"/>
                    <a:pathLst>
                      <a:path w="6" h="4">
                        <a:moveTo>
                          <a:pt x="6" y="4"/>
                        </a:moveTo>
                        <a:lnTo>
                          <a:pt x="6" y="4"/>
                        </a:lnTo>
                        <a:lnTo>
                          <a:pt x="0" y="0"/>
                        </a:lnTo>
                        <a:lnTo>
                          <a:pt x="0" y="0"/>
                        </a:lnTo>
                        <a:lnTo>
                          <a:pt x="6"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5" name="íṩliḑé">
                    <a:extLst>
                      <a:ext uri="{FF2B5EF4-FFF2-40B4-BE49-F238E27FC236}">
                        <a16:creationId xmlns:a16="http://schemas.microsoft.com/office/drawing/2014/main" id="{893E97A7-3ADA-3248-96B6-550933E4F088}"/>
                      </a:ext>
                    </a:extLst>
                  </p:cNvPr>
                  <p:cNvSpPr/>
                  <p:nvPr/>
                </p:nvSpPr>
                <p:spPr bwMode="auto">
                  <a:xfrm>
                    <a:off x="7048484" y="5034188"/>
                    <a:ext cx="14409" cy="9606"/>
                  </a:xfrm>
                  <a:custGeom>
                    <a:avLst/>
                    <a:gdLst>
                      <a:gd name="T0" fmla="*/ 6 w 6"/>
                      <a:gd name="T1" fmla="*/ 0 h 4"/>
                      <a:gd name="T2" fmla="*/ 6 w 6"/>
                      <a:gd name="T3" fmla="*/ 0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0"/>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6" name="ïṥlíḑê">
                    <a:extLst>
                      <a:ext uri="{FF2B5EF4-FFF2-40B4-BE49-F238E27FC236}">
                        <a16:creationId xmlns:a16="http://schemas.microsoft.com/office/drawing/2014/main" id="{CE6F4175-603C-8E48-B98B-0B507F3C1747}"/>
                      </a:ext>
                    </a:extLst>
                  </p:cNvPr>
                  <p:cNvSpPr/>
                  <p:nvPr/>
                </p:nvSpPr>
                <p:spPr bwMode="auto">
                  <a:xfrm>
                    <a:off x="7026872" y="5048597"/>
                    <a:ext cx="36023" cy="21614"/>
                  </a:xfrm>
                  <a:custGeom>
                    <a:avLst/>
                    <a:gdLst>
                      <a:gd name="T0" fmla="*/ 0 w 15"/>
                      <a:gd name="T1" fmla="*/ 4 h 9"/>
                      <a:gd name="T2" fmla="*/ 7 w 15"/>
                      <a:gd name="T3" fmla="*/ 9 h 9"/>
                      <a:gd name="T4" fmla="*/ 15 w 15"/>
                      <a:gd name="T5" fmla="*/ 4 h 9"/>
                      <a:gd name="T6" fmla="*/ 9 w 15"/>
                      <a:gd name="T7" fmla="*/ 0 h 9"/>
                      <a:gd name="T8" fmla="*/ 0 w 15"/>
                      <a:gd name="T9" fmla="*/ 4 h 9"/>
                    </a:gdLst>
                    <a:ahLst/>
                    <a:cxnLst>
                      <a:cxn ang="0">
                        <a:pos x="T0" y="T1"/>
                      </a:cxn>
                      <a:cxn ang="0">
                        <a:pos x="T2" y="T3"/>
                      </a:cxn>
                      <a:cxn ang="0">
                        <a:pos x="T4" y="T5"/>
                      </a:cxn>
                      <a:cxn ang="0">
                        <a:pos x="T6" y="T7"/>
                      </a:cxn>
                      <a:cxn ang="0">
                        <a:pos x="T8" y="T9"/>
                      </a:cxn>
                    </a:cxnLst>
                    <a:rect l="0" t="0" r="r" b="b"/>
                    <a:pathLst>
                      <a:path w="15" h="9">
                        <a:moveTo>
                          <a:pt x="0" y="4"/>
                        </a:moveTo>
                        <a:lnTo>
                          <a:pt x="7" y="9"/>
                        </a:lnTo>
                        <a:lnTo>
                          <a:pt x="15" y="4"/>
                        </a:lnTo>
                        <a:lnTo>
                          <a:pt x="9"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7" name="íṩḻîďe">
                    <a:extLst>
                      <a:ext uri="{FF2B5EF4-FFF2-40B4-BE49-F238E27FC236}">
                        <a16:creationId xmlns:a16="http://schemas.microsoft.com/office/drawing/2014/main" id="{EC963129-9830-3D41-9D25-4B28D4CD9DA8}"/>
                      </a:ext>
                    </a:extLst>
                  </p:cNvPr>
                  <p:cNvSpPr/>
                  <p:nvPr/>
                </p:nvSpPr>
                <p:spPr bwMode="auto">
                  <a:xfrm>
                    <a:off x="7026872" y="5058203"/>
                    <a:ext cx="16811" cy="12008"/>
                  </a:xfrm>
                  <a:custGeom>
                    <a:avLst/>
                    <a:gdLst>
                      <a:gd name="T0" fmla="*/ 7 w 7"/>
                      <a:gd name="T1" fmla="*/ 5 h 5"/>
                      <a:gd name="T2" fmla="*/ 7 w 7"/>
                      <a:gd name="T3" fmla="*/ 5 h 5"/>
                      <a:gd name="T4" fmla="*/ 0 w 7"/>
                      <a:gd name="T5" fmla="*/ 0 h 5"/>
                      <a:gd name="T6" fmla="*/ 0 w 7"/>
                      <a:gd name="T7" fmla="*/ 0 h 5"/>
                      <a:gd name="T8" fmla="*/ 7 w 7"/>
                      <a:gd name="T9" fmla="*/ 5 h 5"/>
                    </a:gdLst>
                    <a:ahLst/>
                    <a:cxnLst>
                      <a:cxn ang="0">
                        <a:pos x="T0" y="T1"/>
                      </a:cxn>
                      <a:cxn ang="0">
                        <a:pos x="T2" y="T3"/>
                      </a:cxn>
                      <a:cxn ang="0">
                        <a:pos x="T4" y="T5"/>
                      </a:cxn>
                      <a:cxn ang="0">
                        <a:pos x="T6" y="T7"/>
                      </a:cxn>
                      <a:cxn ang="0">
                        <a:pos x="T8" y="T9"/>
                      </a:cxn>
                    </a:cxnLst>
                    <a:rect l="0" t="0" r="r" b="b"/>
                    <a:pathLst>
                      <a:path w="7" h="5">
                        <a:moveTo>
                          <a:pt x="7" y="5"/>
                        </a:moveTo>
                        <a:lnTo>
                          <a:pt x="7" y="5"/>
                        </a:lnTo>
                        <a:lnTo>
                          <a:pt x="0" y="0"/>
                        </a:lnTo>
                        <a:lnTo>
                          <a:pt x="0" y="0"/>
                        </a:lnTo>
                        <a:lnTo>
                          <a:pt x="7" y="5"/>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8" name="ïṥľîdé">
                    <a:extLst>
                      <a:ext uri="{FF2B5EF4-FFF2-40B4-BE49-F238E27FC236}">
                        <a16:creationId xmlns:a16="http://schemas.microsoft.com/office/drawing/2014/main" id="{CF6E2AF8-DA67-1349-9756-61B0B23C19C0}"/>
                      </a:ext>
                    </a:extLst>
                  </p:cNvPr>
                  <p:cNvSpPr/>
                  <p:nvPr/>
                </p:nvSpPr>
                <p:spPr bwMode="auto">
                  <a:xfrm>
                    <a:off x="7043681" y="5058203"/>
                    <a:ext cx="19212" cy="12008"/>
                  </a:xfrm>
                  <a:custGeom>
                    <a:avLst/>
                    <a:gdLst>
                      <a:gd name="T0" fmla="*/ 8 w 8"/>
                      <a:gd name="T1" fmla="*/ 0 h 5"/>
                      <a:gd name="T2" fmla="*/ 8 w 8"/>
                      <a:gd name="T3" fmla="*/ 0 h 5"/>
                      <a:gd name="T4" fmla="*/ 0 w 8"/>
                      <a:gd name="T5" fmla="*/ 5 h 5"/>
                      <a:gd name="T6" fmla="*/ 0 w 8"/>
                      <a:gd name="T7" fmla="*/ 5 h 5"/>
                      <a:gd name="T8" fmla="*/ 8 w 8"/>
                      <a:gd name="T9" fmla="*/ 0 h 5"/>
                    </a:gdLst>
                    <a:ahLst/>
                    <a:cxnLst>
                      <a:cxn ang="0">
                        <a:pos x="T0" y="T1"/>
                      </a:cxn>
                      <a:cxn ang="0">
                        <a:pos x="T2" y="T3"/>
                      </a:cxn>
                      <a:cxn ang="0">
                        <a:pos x="T4" y="T5"/>
                      </a:cxn>
                      <a:cxn ang="0">
                        <a:pos x="T6" y="T7"/>
                      </a:cxn>
                      <a:cxn ang="0">
                        <a:pos x="T8" y="T9"/>
                      </a:cxn>
                    </a:cxnLst>
                    <a:rect l="0" t="0" r="r" b="b"/>
                    <a:pathLst>
                      <a:path w="8" h="5">
                        <a:moveTo>
                          <a:pt x="8" y="0"/>
                        </a:moveTo>
                        <a:lnTo>
                          <a:pt x="8" y="0"/>
                        </a:lnTo>
                        <a:lnTo>
                          <a:pt x="0" y="5"/>
                        </a:lnTo>
                        <a:lnTo>
                          <a:pt x="0" y="5"/>
                        </a:lnTo>
                        <a:lnTo>
                          <a:pt x="8"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9" name="iŝḷïḓe">
                    <a:extLst>
                      <a:ext uri="{FF2B5EF4-FFF2-40B4-BE49-F238E27FC236}">
                        <a16:creationId xmlns:a16="http://schemas.microsoft.com/office/drawing/2014/main" id="{11C17894-4229-3E48-9229-D318D88529CB}"/>
                      </a:ext>
                    </a:extLst>
                  </p:cNvPr>
                  <p:cNvSpPr/>
                  <p:nvPr/>
                </p:nvSpPr>
                <p:spPr bwMode="auto">
                  <a:xfrm>
                    <a:off x="7053287" y="5034188"/>
                    <a:ext cx="28818" cy="19212"/>
                  </a:xfrm>
                  <a:custGeom>
                    <a:avLst/>
                    <a:gdLst>
                      <a:gd name="T0" fmla="*/ 0 w 12"/>
                      <a:gd name="T1" fmla="*/ 4 h 8"/>
                      <a:gd name="T2" fmla="*/ 6 w 12"/>
                      <a:gd name="T3" fmla="*/ 8 h 8"/>
                      <a:gd name="T4" fmla="*/ 12 w 12"/>
                      <a:gd name="T5" fmla="*/ 4 h 8"/>
                      <a:gd name="T6" fmla="*/ 6 w 12"/>
                      <a:gd name="T7" fmla="*/ 0 h 8"/>
                      <a:gd name="T8" fmla="*/ 0 w 12"/>
                      <a:gd name="T9" fmla="*/ 4 h 8"/>
                    </a:gdLst>
                    <a:ahLst/>
                    <a:cxnLst>
                      <a:cxn ang="0">
                        <a:pos x="T0" y="T1"/>
                      </a:cxn>
                      <a:cxn ang="0">
                        <a:pos x="T2" y="T3"/>
                      </a:cxn>
                      <a:cxn ang="0">
                        <a:pos x="T4" y="T5"/>
                      </a:cxn>
                      <a:cxn ang="0">
                        <a:pos x="T6" y="T7"/>
                      </a:cxn>
                      <a:cxn ang="0">
                        <a:pos x="T8" y="T9"/>
                      </a:cxn>
                    </a:cxnLst>
                    <a:rect l="0" t="0" r="r" b="b"/>
                    <a:pathLst>
                      <a:path w="12" h="8">
                        <a:moveTo>
                          <a:pt x="0" y="4"/>
                        </a:moveTo>
                        <a:lnTo>
                          <a:pt x="6" y="8"/>
                        </a:lnTo>
                        <a:lnTo>
                          <a:pt x="12" y="4"/>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0" name="iṡļïdé">
                    <a:extLst>
                      <a:ext uri="{FF2B5EF4-FFF2-40B4-BE49-F238E27FC236}">
                        <a16:creationId xmlns:a16="http://schemas.microsoft.com/office/drawing/2014/main" id="{E423AC44-9314-3E41-9574-0A157460078A}"/>
                      </a:ext>
                    </a:extLst>
                  </p:cNvPr>
                  <p:cNvSpPr/>
                  <p:nvPr/>
                </p:nvSpPr>
                <p:spPr bwMode="auto">
                  <a:xfrm>
                    <a:off x="7053287" y="5043794"/>
                    <a:ext cx="14409" cy="9606"/>
                  </a:xfrm>
                  <a:custGeom>
                    <a:avLst/>
                    <a:gdLst>
                      <a:gd name="T0" fmla="*/ 6 w 6"/>
                      <a:gd name="T1" fmla="*/ 4 h 4"/>
                      <a:gd name="T2" fmla="*/ 6 w 6"/>
                      <a:gd name="T3" fmla="*/ 4 h 4"/>
                      <a:gd name="T4" fmla="*/ 0 w 6"/>
                      <a:gd name="T5" fmla="*/ 0 h 4"/>
                      <a:gd name="T6" fmla="*/ 0 w 6"/>
                      <a:gd name="T7" fmla="*/ 0 h 4"/>
                      <a:gd name="T8" fmla="*/ 6 w 6"/>
                      <a:gd name="T9" fmla="*/ 4 h 4"/>
                    </a:gdLst>
                    <a:ahLst/>
                    <a:cxnLst>
                      <a:cxn ang="0">
                        <a:pos x="T0" y="T1"/>
                      </a:cxn>
                      <a:cxn ang="0">
                        <a:pos x="T2" y="T3"/>
                      </a:cxn>
                      <a:cxn ang="0">
                        <a:pos x="T4" y="T5"/>
                      </a:cxn>
                      <a:cxn ang="0">
                        <a:pos x="T6" y="T7"/>
                      </a:cxn>
                      <a:cxn ang="0">
                        <a:pos x="T8" y="T9"/>
                      </a:cxn>
                    </a:cxnLst>
                    <a:rect l="0" t="0" r="r" b="b"/>
                    <a:pathLst>
                      <a:path w="6" h="4">
                        <a:moveTo>
                          <a:pt x="6" y="4"/>
                        </a:moveTo>
                        <a:lnTo>
                          <a:pt x="6" y="4"/>
                        </a:lnTo>
                        <a:lnTo>
                          <a:pt x="0" y="0"/>
                        </a:lnTo>
                        <a:lnTo>
                          <a:pt x="0" y="0"/>
                        </a:lnTo>
                        <a:lnTo>
                          <a:pt x="6"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1" name="ïşḷîḍe">
                    <a:extLst>
                      <a:ext uri="{FF2B5EF4-FFF2-40B4-BE49-F238E27FC236}">
                        <a16:creationId xmlns:a16="http://schemas.microsoft.com/office/drawing/2014/main" id="{56D5F595-CD03-7444-90BE-FAE5FE967EBE}"/>
                      </a:ext>
                    </a:extLst>
                  </p:cNvPr>
                  <p:cNvSpPr/>
                  <p:nvPr/>
                </p:nvSpPr>
                <p:spPr bwMode="auto">
                  <a:xfrm>
                    <a:off x="7067696" y="5043794"/>
                    <a:ext cx="14409" cy="9606"/>
                  </a:xfrm>
                  <a:custGeom>
                    <a:avLst/>
                    <a:gdLst>
                      <a:gd name="T0" fmla="*/ 6 w 6"/>
                      <a:gd name="T1" fmla="*/ 0 h 4"/>
                      <a:gd name="T2" fmla="*/ 6 w 6"/>
                      <a:gd name="T3" fmla="*/ 0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0"/>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2" name="ï$ḷîḍe">
                    <a:extLst>
                      <a:ext uri="{FF2B5EF4-FFF2-40B4-BE49-F238E27FC236}">
                        <a16:creationId xmlns:a16="http://schemas.microsoft.com/office/drawing/2014/main" id="{3CDD7D00-A1E1-7540-8B85-48F5D9EB4816}"/>
                      </a:ext>
                    </a:extLst>
                  </p:cNvPr>
                  <p:cNvSpPr/>
                  <p:nvPr/>
                </p:nvSpPr>
                <p:spPr bwMode="auto">
                  <a:xfrm>
                    <a:off x="7026870" y="5075012"/>
                    <a:ext cx="31220" cy="19212"/>
                  </a:xfrm>
                  <a:custGeom>
                    <a:avLst/>
                    <a:gdLst>
                      <a:gd name="T0" fmla="*/ 0 w 13"/>
                      <a:gd name="T1" fmla="*/ 4 h 8"/>
                      <a:gd name="T2" fmla="*/ 5 w 13"/>
                      <a:gd name="T3" fmla="*/ 8 h 8"/>
                      <a:gd name="T4" fmla="*/ 13 w 13"/>
                      <a:gd name="T5" fmla="*/ 4 h 8"/>
                      <a:gd name="T6" fmla="*/ 7 w 13"/>
                      <a:gd name="T7" fmla="*/ 0 h 8"/>
                      <a:gd name="T8" fmla="*/ 0 w 13"/>
                      <a:gd name="T9" fmla="*/ 4 h 8"/>
                    </a:gdLst>
                    <a:ahLst/>
                    <a:cxnLst>
                      <a:cxn ang="0">
                        <a:pos x="T0" y="T1"/>
                      </a:cxn>
                      <a:cxn ang="0">
                        <a:pos x="T2" y="T3"/>
                      </a:cxn>
                      <a:cxn ang="0">
                        <a:pos x="T4" y="T5"/>
                      </a:cxn>
                      <a:cxn ang="0">
                        <a:pos x="T6" y="T7"/>
                      </a:cxn>
                      <a:cxn ang="0">
                        <a:pos x="T8" y="T9"/>
                      </a:cxn>
                    </a:cxnLst>
                    <a:rect l="0" t="0" r="r" b="b"/>
                    <a:pathLst>
                      <a:path w="13" h="8">
                        <a:moveTo>
                          <a:pt x="0" y="4"/>
                        </a:moveTo>
                        <a:lnTo>
                          <a:pt x="5" y="8"/>
                        </a:lnTo>
                        <a:lnTo>
                          <a:pt x="13" y="4"/>
                        </a:lnTo>
                        <a:lnTo>
                          <a:pt x="7"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3" name="iṥḻïḍe">
                    <a:extLst>
                      <a:ext uri="{FF2B5EF4-FFF2-40B4-BE49-F238E27FC236}">
                        <a16:creationId xmlns:a16="http://schemas.microsoft.com/office/drawing/2014/main" id="{40227E38-A1A8-9D48-8D4F-6C37B9D968E2}"/>
                      </a:ext>
                    </a:extLst>
                  </p:cNvPr>
                  <p:cNvSpPr/>
                  <p:nvPr/>
                </p:nvSpPr>
                <p:spPr bwMode="auto">
                  <a:xfrm>
                    <a:off x="7026870" y="5084618"/>
                    <a:ext cx="12008" cy="9606"/>
                  </a:xfrm>
                  <a:custGeom>
                    <a:avLst/>
                    <a:gdLst>
                      <a:gd name="T0" fmla="*/ 5 w 5"/>
                      <a:gd name="T1" fmla="*/ 4 h 4"/>
                      <a:gd name="T2" fmla="*/ 5 w 5"/>
                      <a:gd name="T3" fmla="*/ 4 h 4"/>
                      <a:gd name="T4" fmla="*/ 0 w 5"/>
                      <a:gd name="T5" fmla="*/ 0 h 4"/>
                      <a:gd name="T6" fmla="*/ 0 w 5"/>
                      <a:gd name="T7" fmla="*/ 2 h 4"/>
                      <a:gd name="T8" fmla="*/ 5 w 5"/>
                      <a:gd name="T9" fmla="*/ 4 h 4"/>
                    </a:gdLst>
                    <a:ahLst/>
                    <a:cxnLst>
                      <a:cxn ang="0">
                        <a:pos x="T0" y="T1"/>
                      </a:cxn>
                      <a:cxn ang="0">
                        <a:pos x="T2" y="T3"/>
                      </a:cxn>
                      <a:cxn ang="0">
                        <a:pos x="T4" y="T5"/>
                      </a:cxn>
                      <a:cxn ang="0">
                        <a:pos x="T6" y="T7"/>
                      </a:cxn>
                      <a:cxn ang="0">
                        <a:pos x="T8" y="T9"/>
                      </a:cxn>
                    </a:cxnLst>
                    <a:rect l="0" t="0" r="r" b="b"/>
                    <a:pathLst>
                      <a:path w="5" h="4">
                        <a:moveTo>
                          <a:pt x="5" y="4"/>
                        </a:moveTo>
                        <a:lnTo>
                          <a:pt x="5" y="4"/>
                        </a:lnTo>
                        <a:lnTo>
                          <a:pt x="0" y="0"/>
                        </a:lnTo>
                        <a:lnTo>
                          <a:pt x="0" y="2"/>
                        </a:lnTo>
                        <a:lnTo>
                          <a:pt x="5"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4" name="îṧlîďê">
                    <a:extLst>
                      <a:ext uri="{FF2B5EF4-FFF2-40B4-BE49-F238E27FC236}">
                        <a16:creationId xmlns:a16="http://schemas.microsoft.com/office/drawing/2014/main" id="{92B812D7-237C-1341-BC55-A755515A3131}"/>
                      </a:ext>
                    </a:extLst>
                  </p:cNvPr>
                  <p:cNvSpPr/>
                  <p:nvPr/>
                </p:nvSpPr>
                <p:spPr bwMode="auto">
                  <a:xfrm>
                    <a:off x="7038878" y="5084618"/>
                    <a:ext cx="19212" cy="9606"/>
                  </a:xfrm>
                  <a:custGeom>
                    <a:avLst/>
                    <a:gdLst>
                      <a:gd name="T0" fmla="*/ 8 w 8"/>
                      <a:gd name="T1" fmla="*/ 0 h 4"/>
                      <a:gd name="T2" fmla="*/ 8 w 8"/>
                      <a:gd name="T3" fmla="*/ 0 h 4"/>
                      <a:gd name="T4" fmla="*/ 0 w 8"/>
                      <a:gd name="T5" fmla="*/ 4 h 4"/>
                      <a:gd name="T6" fmla="*/ 0 w 8"/>
                      <a:gd name="T7" fmla="*/ 4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lnTo>
                          <a:pt x="8" y="0"/>
                        </a:lnTo>
                        <a:lnTo>
                          <a:pt x="0" y="4"/>
                        </a:lnTo>
                        <a:lnTo>
                          <a:pt x="0" y="4"/>
                        </a:lnTo>
                        <a:lnTo>
                          <a:pt x="8"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5" name="îSḻiḍe">
                    <a:extLst>
                      <a:ext uri="{FF2B5EF4-FFF2-40B4-BE49-F238E27FC236}">
                        <a16:creationId xmlns:a16="http://schemas.microsoft.com/office/drawing/2014/main" id="{5D7CBF40-C884-7F4D-BD4D-37CB29501539}"/>
                      </a:ext>
                    </a:extLst>
                  </p:cNvPr>
                  <p:cNvSpPr/>
                  <p:nvPr/>
                </p:nvSpPr>
                <p:spPr bwMode="auto">
                  <a:xfrm>
                    <a:off x="7048484" y="5058203"/>
                    <a:ext cx="33621" cy="21614"/>
                  </a:xfrm>
                  <a:custGeom>
                    <a:avLst/>
                    <a:gdLst>
                      <a:gd name="T0" fmla="*/ 0 w 14"/>
                      <a:gd name="T1" fmla="*/ 7 h 9"/>
                      <a:gd name="T2" fmla="*/ 6 w 14"/>
                      <a:gd name="T3" fmla="*/ 9 h 9"/>
                      <a:gd name="T4" fmla="*/ 14 w 14"/>
                      <a:gd name="T5" fmla="*/ 5 h 9"/>
                      <a:gd name="T6" fmla="*/ 8 w 14"/>
                      <a:gd name="T7" fmla="*/ 0 h 9"/>
                      <a:gd name="T8" fmla="*/ 0 w 14"/>
                      <a:gd name="T9" fmla="*/ 7 h 9"/>
                    </a:gdLst>
                    <a:ahLst/>
                    <a:cxnLst>
                      <a:cxn ang="0">
                        <a:pos x="T0" y="T1"/>
                      </a:cxn>
                      <a:cxn ang="0">
                        <a:pos x="T2" y="T3"/>
                      </a:cxn>
                      <a:cxn ang="0">
                        <a:pos x="T4" y="T5"/>
                      </a:cxn>
                      <a:cxn ang="0">
                        <a:pos x="T6" y="T7"/>
                      </a:cxn>
                      <a:cxn ang="0">
                        <a:pos x="T8" y="T9"/>
                      </a:cxn>
                    </a:cxnLst>
                    <a:rect l="0" t="0" r="r" b="b"/>
                    <a:pathLst>
                      <a:path w="14" h="9">
                        <a:moveTo>
                          <a:pt x="0" y="7"/>
                        </a:moveTo>
                        <a:lnTo>
                          <a:pt x="6" y="9"/>
                        </a:lnTo>
                        <a:lnTo>
                          <a:pt x="14" y="5"/>
                        </a:lnTo>
                        <a:lnTo>
                          <a:pt x="8" y="0"/>
                        </a:lnTo>
                        <a:lnTo>
                          <a:pt x="0" y="7"/>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6" name="íṩľíḑê">
                    <a:extLst>
                      <a:ext uri="{FF2B5EF4-FFF2-40B4-BE49-F238E27FC236}">
                        <a16:creationId xmlns:a16="http://schemas.microsoft.com/office/drawing/2014/main" id="{31B0BFF8-BB0A-5D45-87FC-3A0B450FA9CE}"/>
                      </a:ext>
                    </a:extLst>
                  </p:cNvPr>
                  <p:cNvSpPr/>
                  <p:nvPr/>
                </p:nvSpPr>
                <p:spPr bwMode="auto">
                  <a:xfrm>
                    <a:off x="7048484" y="5075012"/>
                    <a:ext cx="14409" cy="4803"/>
                  </a:xfrm>
                  <a:custGeom>
                    <a:avLst/>
                    <a:gdLst>
                      <a:gd name="T0" fmla="*/ 6 w 6"/>
                      <a:gd name="T1" fmla="*/ 2 h 2"/>
                      <a:gd name="T2" fmla="*/ 6 w 6"/>
                      <a:gd name="T3" fmla="*/ 2 h 2"/>
                      <a:gd name="T4" fmla="*/ 0 w 6"/>
                      <a:gd name="T5" fmla="*/ 0 h 2"/>
                      <a:gd name="T6" fmla="*/ 0 w 6"/>
                      <a:gd name="T7" fmla="*/ 0 h 2"/>
                      <a:gd name="T8" fmla="*/ 6 w 6"/>
                      <a:gd name="T9" fmla="*/ 2 h 2"/>
                    </a:gdLst>
                    <a:ahLst/>
                    <a:cxnLst>
                      <a:cxn ang="0">
                        <a:pos x="T0" y="T1"/>
                      </a:cxn>
                      <a:cxn ang="0">
                        <a:pos x="T2" y="T3"/>
                      </a:cxn>
                      <a:cxn ang="0">
                        <a:pos x="T4" y="T5"/>
                      </a:cxn>
                      <a:cxn ang="0">
                        <a:pos x="T6" y="T7"/>
                      </a:cxn>
                      <a:cxn ang="0">
                        <a:pos x="T8" y="T9"/>
                      </a:cxn>
                    </a:cxnLst>
                    <a:rect l="0" t="0" r="r" b="b"/>
                    <a:pathLst>
                      <a:path w="6" h="2">
                        <a:moveTo>
                          <a:pt x="6" y="2"/>
                        </a:moveTo>
                        <a:lnTo>
                          <a:pt x="6" y="2"/>
                        </a:lnTo>
                        <a:lnTo>
                          <a:pt x="0" y="0"/>
                        </a:lnTo>
                        <a:lnTo>
                          <a:pt x="0" y="0"/>
                        </a:lnTo>
                        <a:lnTo>
                          <a:pt x="6" y="2"/>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7" name="í$líḑê">
                    <a:extLst>
                      <a:ext uri="{FF2B5EF4-FFF2-40B4-BE49-F238E27FC236}">
                        <a16:creationId xmlns:a16="http://schemas.microsoft.com/office/drawing/2014/main" id="{3ABBD3E8-3A80-B245-A5A3-0805BC1EC2CA}"/>
                      </a:ext>
                    </a:extLst>
                  </p:cNvPr>
                  <p:cNvSpPr/>
                  <p:nvPr/>
                </p:nvSpPr>
                <p:spPr bwMode="auto">
                  <a:xfrm>
                    <a:off x="7062893" y="5070209"/>
                    <a:ext cx="19212" cy="9606"/>
                  </a:xfrm>
                  <a:custGeom>
                    <a:avLst/>
                    <a:gdLst>
                      <a:gd name="T0" fmla="*/ 8 w 8"/>
                      <a:gd name="T1" fmla="*/ 0 h 4"/>
                      <a:gd name="T2" fmla="*/ 8 w 8"/>
                      <a:gd name="T3" fmla="*/ 0 h 4"/>
                      <a:gd name="T4" fmla="*/ 0 w 8"/>
                      <a:gd name="T5" fmla="*/ 4 h 4"/>
                      <a:gd name="T6" fmla="*/ 0 w 8"/>
                      <a:gd name="T7" fmla="*/ 4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lnTo>
                          <a:pt x="8" y="0"/>
                        </a:lnTo>
                        <a:lnTo>
                          <a:pt x="0" y="4"/>
                        </a:lnTo>
                        <a:lnTo>
                          <a:pt x="0" y="4"/>
                        </a:lnTo>
                        <a:lnTo>
                          <a:pt x="8"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8" name="ïṡlîḑe">
                    <a:extLst>
                      <a:ext uri="{FF2B5EF4-FFF2-40B4-BE49-F238E27FC236}">
                        <a16:creationId xmlns:a16="http://schemas.microsoft.com/office/drawing/2014/main" id="{EA445B6A-0426-A342-9152-A2D92F6F76FF}"/>
                      </a:ext>
                    </a:extLst>
                  </p:cNvPr>
                  <p:cNvSpPr/>
                  <p:nvPr/>
                </p:nvSpPr>
                <p:spPr bwMode="auto">
                  <a:xfrm>
                    <a:off x="7072499" y="5048597"/>
                    <a:ext cx="31220" cy="16811"/>
                  </a:xfrm>
                  <a:custGeom>
                    <a:avLst/>
                    <a:gdLst>
                      <a:gd name="T0" fmla="*/ 0 w 13"/>
                      <a:gd name="T1" fmla="*/ 4 h 7"/>
                      <a:gd name="T2" fmla="*/ 6 w 13"/>
                      <a:gd name="T3" fmla="*/ 7 h 7"/>
                      <a:gd name="T4" fmla="*/ 13 w 13"/>
                      <a:gd name="T5" fmla="*/ 2 h 7"/>
                      <a:gd name="T6" fmla="*/ 6 w 13"/>
                      <a:gd name="T7" fmla="*/ 0 h 7"/>
                      <a:gd name="T8" fmla="*/ 0 w 13"/>
                      <a:gd name="T9" fmla="*/ 4 h 7"/>
                    </a:gdLst>
                    <a:ahLst/>
                    <a:cxnLst>
                      <a:cxn ang="0">
                        <a:pos x="T0" y="T1"/>
                      </a:cxn>
                      <a:cxn ang="0">
                        <a:pos x="T2" y="T3"/>
                      </a:cxn>
                      <a:cxn ang="0">
                        <a:pos x="T4" y="T5"/>
                      </a:cxn>
                      <a:cxn ang="0">
                        <a:pos x="T6" y="T7"/>
                      </a:cxn>
                      <a:cxn ang="0">
                        <a:pos x="T8" y="T9"/>
                      </a:cxn>
                    </a:cxnLst>
                    <a:rect l="0" t="0" r="r" b="b"/>
                    <a:pathLst>
                      <a:path w="13" h="7">
                        <a:moveTo>
                          <a:pt x="0" y="4"/>
                        </a:moveTo>
                        <a:lnTo>
                          <a:pt x="6" y="7"/>
                        </a:lnTo>
                        <a:lnTo>
                          <a:pt x="13" y="2"/>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9" name="i$ḻíḍè">
                    <a:extLst>
                      <a:ext uri="{FF2B5EF4-FFF2-40B4-BE49-F238E27FC236}">
                        <a16:creationId xmlns:a16="http://schemas.microsoft.com/office/drawing/2014/main" id="{520BDC55-A686-524C-A846-F8A56A46D482}"/>
                      </a:ext>
                    </a:extLst>
                  </p:cNvPr>
                  <p:cNvSpPr/>
                  <p:nvPr/>
                </p:nvSpPr>
                <p:spPr bwMode="auto">
                  <a:xfrm>
                    <a:off x="7072499" y="5058203"/>
                    <a:ext cx="14409" cy="12008"/>
                  </a:xfrm>
                  <a:custGeom>
                    <a:avLst/>
                    <a:gdLst>
                      <a:gd name="T0" fmla="*/ 6 w 6"/>
                      <a:gd name="T1" fmla="*/ 5 h 5"/>
                      <a:gd name="T2" fmla="*/ 6 w 6"/>
                      <a:gd name="T3" fmla="*/ 3 h 5"/>
                      <a:gd name="T4" fmla="*/ 0 w 6"/>
                      <a:gd name="T5" fmla="*/ 0 h 5"/>
                      <a:gd name="T6" fmla="*/ 0 w 6"/>
                      <a:gd name="T7" fmla="*/ 0 h 5"/>
                      <a:gd name="T8" fmla="*/ 6 w 6"/>
                      <a:gd name="T9" fmla="*/ 5 h 5"/>
                    </a:gdLst>
                    <a:ahLst/>
                    <a:cxnLst>
                      <a:cxn ang="0">
                        <a:pos x="T0" y="T1"/>
                      </a:cxn>
                      <a:cxn ang="0">
                        <a:pos x="T2" y="T3"/>
                      </a:cxn>
                      <a:cxn ang="0">
                        <a:pos x="T4" y="T5"/>
                      </a:cxn>
                      <a:cxn ang="0">
                        <a:pos x="T6" y="T7"/>
                      </a:cxn>
                      <a:cxn ang="0">
                        <a:pos x="T8" y="T9"/>
                      </a:cxn>
                    </a:cxnLst>
                    <a:rect l="0" t="0" r="r" b="b"/>
                    <a:pathLst>
                      <a:path w="6" h="5">
                        <a:moveTo>
                          <a:pt x="6" y="5"/>
                        </a:moveTo>
                        <a:lnTo>
                          <a:pt x="6" y="3"/>
                        </a:lnTo>
                        <a:lnTo>
                          <a:pt x="0" y="0"/>
                        </a:lnTo>
                        <a:lnTo>
                          <a:pt x="0" y="0"/>
                        </a:lnTo>
                        <a:lnTo>
                          <a:pt x="6" y="5"/>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0" name="íśḻîďè">
                    <a:extLst>
                      <a:ext uri="{FF2B5EF4-FFF2-40B4-BE49-F238E27FC236}">
                        <a16:creationId xmlns:a16="http://schemas.microsoft.com/office/drawing/2014/main" id="{4565977B-4B69-B045-A970-D00448B36485}"/>
                      </a:ext>
                    </a:extLst>
                  </p:cNvPr>
                  <p:cNvSpPr/>
                  <p:nvPr/>
                </p:nvSpPr>
                <p:spPr bwMode="auto">
                  <a:xfrm>
                    <a:off x="7086908" y="5053400"/>
                    <a:ext cx="16811" cy="16811"/>
                  </a:xfrm>
                  <a:custGeom>
                    <a:avLst/>
                    <a:gdLst>
                      <a:gd name="T0" fmla="*/ 7 w 7"/>
                      <a:gd name="T1" fmla="*/ 0 h 7"/>
                      <a:gd name="T2" fmla="*/ 7 w 7"/>
                      <a:gd name="T3" fmla="*/ 2 h 7"/>
                      <a:gd name="T4" fmla="*/ 0 w 7"/>
                      <a:gd name="T5" fmla="*/ 7 h 7"/>
                      <a:gd name="T6" fmla="*/ 0 w 7"/>
                      <a:gd name="T7" fmla="*/ 5 h 7"/>
                      <a:gd name="T8" fmla="*/ 7 w 7"/>
                      <a:gd name="T9" fmla="*/ 0 h 7"/>
                    </a:gdLst>
                    <a:ahLst/>
                    <a:cxnLst>
                      <a:cxn ang="0">
                        <a:pos x="T0" y="T1"/>
                      </a:cxn>
                      <a:cxn ang="0">
                        <a:pos x="T2" y="T3"/>
                      </a:cxn>
                      <a:cxn ang="0">
                        <a:pos x="T4" y="T5"/>
                      </a:cxn>
                      <a:cxn ang="0">
                        <a:pos x="T6" y="T7"/>
                      </a:cxn>
                      <a:cxn ang="0">
                        <a:pos x="T8" y="T9"/>
                      </a:cxn>
                    </a:cxnLst>
                    <a:rect l="0" t="0" r="r" b="b"/>
                    <a:pathLst>
                      <a:path w="7" h="7">
                        <a:moveTo>
                          <a:pt x="7" y="0"/>
                        </a:moveTo>
                        <a:lnTo>
                          <a:pt x="7" y="2"/>
                        </a:lnTo>
                        <a:lnTo>
                          <a:pt x="0" y="7"/>
                        </a:lnTo>
                        <a:lnTo>
                          <a:pt x="0" y="5"/>
                        </a:lnTo>
                        <a:lnTo>
                          <a:pt x="7"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1" name="íşḻíḋê">
                    <a:extLst>
                      <a:ext uri="{FF2B5EF4-FFF2-40B4-BE49-F238E27FC236}">
                        <a16:creationId xmlns:a16="http://schemas.microsoft.com/office/drawing/2014/main" id="{83AABA48-002A-6848-8D59-E38C35209AC4}"/>
                      </a:ext>
                    </a:extLst>
                  </p:cNvPr>
                  <p:cNvSpPr/>
                  <p:nvPr/>
                </p:nvSpPr>
                <p:spPr bwMode="auto">
                  <a:xfrm>
                    <a:off x="7043681" y="5089421"/>
                    <a:ext cx="55235" cy="28818"/>
                  </a:xfrm>
                  <a:custGeom>
                    <a:avLst/>
                    <a:gdLst>
                      <a:gd name="T0" fmla="*/ 0 w 23"/>
                      <a:gd name="T1" fmla="*/ 4 h 12"/>
                      <a:gd name="T2" fmla="*/ 14 w 23"/>
                      <a:gd name="T3" fmla="*/ 12 h 12"/>
                      <a:gd name="T4" fmla="*/ 23 w 23"/>
                      <a:gd name="T5" fmla="*/ 8 h 12"/>
                      <a:gd name="T6" fmla="*/ 8 w 23"/>
                      <a:gd name="T7" fmla="*/ 0 h 12"/>
                      <a:gd name="T8" fmla="*/ 0 w 23"/>
                      <a:gd name="T9" fmla="*/ 4 h 12"/>
                    </a:gdLst>
                    <a:ahLst/>
                    <a:cxnLst>
                      <a:cxn ang="0">
                        <a:pos x="T0" y="T1"/>
                      </a:cxn>
                      <a:cxn ang="0">
                        <a:pos x="T2" y="T3"/>
                      </a:cxn>
                      <a:cxn ang="0">
                        <a:pos x="T4" y="T5"/>
                      </a:cxn>
                      <a:cxn ang="0">
                        <a:pos x="T6" y="T7"/>
                      </a:cxn>
                      <a:cxn ang="0">
                        <a:pos x="T8" y="T9"/>
                      </a:cxn>
                    </a:cxnLst>
                    <a:rect l="0" t="0" r="r" b="b"/>
                    <a:pathLst>
                      <a:path w="23" h="12">
                        <a:moveTo>
                          <a:pt x="0" y="4"/>
                        </a:moveTo>
                        <a:lnTo>
                          <a:pt x="14" y="12"/>
                        </a:lnTo>
                        <a:lnTo>
                          <a:pt x="23" y="8"/>
                        </a:lnTo>
                        <a:lnTo>
                          <a:pt x="8"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2" name="ïš1iḍe">
                    <a:extLst>
                      <a:ext uri="{FF2B5EF4-FFF2-40B4-BE49-F238E27FC236}">
                        <a16:creationId xmlns:a16="http://schemas.microsoft.com/office/drawing/2014/main" id="{943EDC9B-2008-A64D-98D5-1E56B7FA6167}"/>
                      </a:ext>
                    </a:extLst>
                  </p:cNvPr>
                  <p:cNvSpPr/>
                  <p:nvPr/>
                </p:nvSpPr>
                <p:spPr bwMode="auto">
                  <a:xfrm>
                    <a:off x="7043681" y="5099027"/>
                    <a:ext cx="33621" cy="19212"/>
                  </a:xfrm>
                  <a:custGeom>
                    <a:avLst/>
                    <a:gdLst>
                      <a:gd name="T0" fmla="*/ 14 w 14"/>
                      <a:gd name="T1" fmla="*/ 8 h 8"/>
                      <a:gd name="T2" fmla="*/ 14 w 14"/>
                      <a:gd name="T3" fmla="*/ 8 h 8"/>
                      <a:gd name="T4" fmla="*/ 0 w 14"/>
                      <a:gd name="T5" fmla="*/ 0 h 8"/>
                      <a:gd name="T6" fmla="*/ 0 w 14"/>
                      <a:gd name="T7" fmla="*/ 0 h 8"/>
                      <a:gd name="T8" fmla="*/ 14 w 14"/>
                      <a:gd name="T9" fmla="*/ 8 h 8"/>
                    </a:gdLst>
                    <a:ahLst/>
                    <a:cxnLst>
                      <a:cxn ang="0">
                        <a:pos x="T0" y="T1"/>
                      </a:cxn>
                      <a:cxn ang="0">
                        <a:pos x="T2" y="T3"/>
                      </a:cxn>
                      <a:cxn ang="0">
                        <a:pos x="T4" y="T5"/>
                      </a:cxn>
                      <a:cxn ang="0">
                        <a:pos x="T6" y="T7"/>
                      </a:cxn>
                      <a:cxn ang="0">
                        <a:pos x="T8" y="T9"/>
                      </a:cxn>
                    </a:cxnLst>
                    <a:rect l="0" t="0" r="r" b="b"/>
                    <a:pathLst>
                      <a:path w="14" h="8">
                        <a:moveTo>
                          <a:pt x="14" y="8"/>
                        </a:moveTo>
                        <a:lnTo>
                          <a:pt x="14" y="8"/>
                        </a:lnTo>
                        <a:lnTo>
                          <a:pt x="0" y="0"/>
                        </a:lnTo>
                        <a:lnTo>
                          <a:pt x="0" y="0"/>
                        </a:lnTo>
                        <a:lnTo>
                          <a:pt x="14" y="8"/>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3" name="iślíḓé">
                    <a:extLst>
                      <a:ext uri="{FF2B5EF4-FFF2-40B4-BE49-F238E27FC236}">
                        <a16:creationId xmlns:a16="http://schemas.microsoft.com/office/drawing/2014/main" id="{9E7FDA80-A62A-AA4E-974F-0139B221C208}"/>
                      </a:ext>
                    </a:extLst>
                  </p:cNvPr>
                  <p:cNvSpPr/>
                  <p:nvPr/>
                </p:nvSpPr>
                <p:spPr bwMode="auto">
                  <a:xfrm>
                    <a:off x="7077302" y="5108633"/>
                    <a:ext cx="21614" cy="9606"/>
                  </a:xfrm>
                  <a:custGeom>
                    <a:avLst/>
                    <a:gdLst>
                      <a:gd name="T0" fmla="*/ 9 w 9"/>
                      <a:gd name="T1" fmla="*/ 0 h 4"/>
                      <a:gd name="T2" fmla="*/ 9 w 9"/>
                      <a:gd name="T3" fmla="*/ 0 h 4"/>
                      <a:gd name="T4" fmla="*/ 0 w 9"/>
                      <a:gd name="T5" fmla="*/ 4 h 4"/>
                      <a:gd name="T6" fmla="*/ 0 w 9"/>
                      <a:gd name="T7" fmla="*/ 4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0" y="4"/>
                        </a:lnTo>
                        <a:lnTo>
                          <a:pt x="0" y="4"/>
                        </a:lnTo>
                        <a:lnTo>
                          <a:pt x="9"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4" name="îsľîḓe">
                    <a:extLst>
                      <a:ext uri="{FF2B5EF4-FFF2-40B4-BE49-F238E27FC236}">
                        <a16:creationId xmlns:a16="http://schemas.microsoft.com/office/drawing/2014/main" id="{F6D16B5F-3CD0-664C-9239-E9D8C1CE102B}"/>
                      </a:ext>
                    </a:extLst>
                  </p:cNvPr>
                  <p:cNvSpPr/>
                  <p:nvPr/>
                </p:nvSpPr>
                <p:spPr bwMode="auto">
                  <a:xfrm>
                    <a:off x="7067696" y="5075012"/>
                    <a:ext cx="31220" cy="19212"/>
                  </a:xfrm>
                  <a:custGeom>
                    <a:avLst/>
                    <a:gdLst>
                      <a:gd name="T0" fmla="*/ 0 w 13"/>
                      <a:gd name="T1" fmla="*/ 4 h 8"/>
                      <a:gd name="T2" fmla="*/ 6 w 13"/>
                      <a:gd name="T3" fmla="*/ 8 h 8"/>
                      <a:gd name="T4" fmla="*/ 13 w 13"/>
                      <a:gd name="T5" fmla="*/ 4 h 8"/>
                      <a:gd name="T6" fmla="*/ 8 w 13"/>
                      <a:gd name="T7" fmla="*/ 0 h 8"/>
                      <a:gd name="T8" fmla="*/ 0 w 13"/>
                      <a:gd name="T9" fmla="*/ 4 h 8"/>
                    </a:gdLst>
                    <a:ahLst/>
                    <a:cxnLst>
                      <a:cxn ang="0">
                        <a:pos x="T0" y="T1"/>
                      </a:cxn>
                      <a:cxn ang="0">
                        <a:pos x="T2" y="T3"/>
                      </a:cxn>
                      <a:cxn ang="0">
                        <a:pos x="T4" y="T5"/>
                      </a:cxn>
                      <a:cxn ang="0">
                        <a:pos x="T6" y="T7"/>
                      </a:cxn>
                      <a:cxn ang="0">
                        <a:pos x="T8" y="T9"/>
                      </a:cxn>
                    </a:cxnLst>
                    <a:rect l="0" t="0" r="r" b="b"/>
                    <a:pathLst>
                      <a:path w="13" h="8">
                        <a:moveTo>
                          <a:pt x="0" y="4"/>
                        </a:moveTo>
                        <a:lnTo>
                          <a:pt x="6" y="8"/>
                        </a:lnTo>
                        <a:lnTo>
                          <a:pt x="13" y="4"/>
                        </a:lnTo>
                        <a:lnTo>
                          <a:pt x="8"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5" name="íş1ide">
                    <a:extLst>
                      <a:ext uri="{FF2B5EF4-FFF2-40B4-BE49-F238E27FC236}">
                        <a16:creationId xmlns:a16="http://schemas.microsoft.com/office/drawing/2014/main" id="{301C5913-1FE1-F742-8B22-55672A18A522}"/>
                      </a:ext>
                    </a:extLst>
                  </p:cNvPr>
                  <p:cNvSpPr/>
                  <p:nvPr/>
                </p:nvSpPr>
                <p:spPr bwMode="auto">
                  <a:xfrm>
                    <a:off x="7067696" y="5084618"/>
                    <a:ext cx="14409" cy="9606"/>
                  </a:xfrm>
                  <a:custGeom>
                    <a:avLst/>
                    <a:gdLst>
                      <a:gd name="T0" fmla="*/ 6 w 6"/>
                      <a:gd name="T1" fmla="*/ 4 h 4"/>
                      <a:gd name="T2" fmla="*/ 6 w 6"/>
                      <a:gd name="T3" fmla="*/ 4 h 4"/>
                      <a:gd name="T4" fmla="*/ 0 w 6"/>
                      <a:gd name="T5" fmla="*/ 0 h 4"/>
                      <a:gd name="T6" fmla="*/ 0 w 6"/>
                      <a:gd name="T7" fmla="*/ 0 h 4"/>
                      <a:gd name="T8" fmla="*/ 6 w 6"/>
                      <a:gd name="T9" fmla="*/ 4 h 4"/>
                    </a:gdLst>
                    <a:ahLst/>
                    <a:cxnLst>
                      <a:cxn ang="0">
                        <a:pos x="T0" y="T1"/>
                      </a:cxn>
                      <a:cxn ang="0">
                        <a:pos x="T2" y="T3"/>
                      </a:cxn>
                      <a:cxn ang="0">
                        <a:pos x="T4" y="T5"/>
                      </a:cxn>
                      <a:cxn ang="0">
                        <a:pos x="T6" y="T7"/>
                      </a:cxn>
                      <a:cxn ang="0">
                        <a:pos x="T8" y="T9"/>
                      </a:cxn>
                    </a:cxnLst>
                    <a:rect l="0" t="0" r="r" b="b"/>
                    <a:pathLst>
                      <a:path w="6" h="4">
                        <a:moveTo>
                          <a:pt x="6" y="4"/>
                        </a:moveTo>
                        <a:lnTo>
                          <a:pt x="6" y="4"/>
                        </a:lnTo>
                        <a:lnTo>
                          <a:pt x="0" y="0"/>
                        </a:lnTo>
                        <a:lnTo>
                          <a:pt x="0" y="0"/>
                        </a:lnTo>
                        <a:lnTo>
                          <a:pt x="6"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6" name="ïŝľïdé">
                    <a:extLst>
                      <a:ext uri="{FF2B5EF4-FFF2-40B4-BE49-F238E27FC236}">
                        <a16:creationId xmlns:a16="http://schemas.microsoft.com/office/drawing/2014/main" id="{7C11B22A-7982-C547-A84A-751B82670B7C}"/>
                      </a:ext>
                    </a:extLst>
                  </p:cNvPr>
                  <p:cNvSpPr/>
                  <p:nvPr/>
                </p:nvSpPr>
                <p:spPr bwMode="auto">
                  <a:xfrm>
                    <a:off x="7082105" y="5084618"/>
                    <a:ext cx="16811" cy="9606"/>
                  </a:xfrm>
                  <a:custGeom>
                    <a:avLst/>
                    <a:gdLst>
                      <a:gd name="T0" fmla="*/ 7 w 7"/>
                      <a:gd name="T1" fmla="*/ 0 h 4"/>
                      <a:gd name="T2" fmla="*/ 7 w 7"/>
                      <a:gd name="T3" fmla="*/ 0 h 4"/>
                      <a:gd name="T4" fmla="*/ 0 w 7"/>
                      <a:gd name="T5" fmla="*/ 4 h 4"/>
                      <a:gd name="T6" fmla="*/ 0 w 7"/>
                      <a:gd name="T7" fmla="*/ 4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7" y="0"/>
                        </a:lnTo>
                        <a:lnTo>
                          <a:pt x="0" y="4"/>
                        </a:lnTo>
                        <a:lnTo>
                          <a:pt x="0" y="4"/>
                        </a:lnTo>
                        <a:lnTo>
                          <a:pt x="7"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7" name="iṡ1íḓé">
                    <a:extLst>
                      <a:ext uri="{FF2B5EF4-FFF2-40B4-BE49-F238E27FC236}">
                        <a16:creationId xmlns:a16="http://schemas.microsoft.com/office/drawing/2014/main" id="{8015C6B4-377F-2E4E-A75E-9EDEF4961CCC}"/>
                      </a:ext>
                    </a:extLst>
                  </p:cNvPr>
                  <p:cNvSpPr/>
                  <p:nvPr/>
                </p:nvSpPr>
                <p:spPr bwMode="auto">
                  <a:xfrm>
                    <a:off x="7094111" y="5058203"/>
                    <a:ext cx="28818" cy="21614"/>
                  </a:xfrm>
                  <a:custGeom>
                    <a:avLst/>
                    <a:gdLst>
                      <a:gd name="T0" fmla="*/ 0 w 12"/>
                      <a:gd name="T1" fmla="*/ 5 h 9"/>
                      <a:gd name="T2" fmla="*/ 6 w 12"/>
                      <a:gd name="T3" fmla="*/ 9 h 9"/>
                      <a:gd name="T4" fmla="*/ 12 w 12"/>
                      <a:gd name="T5" fmla="*/ 5 h 9"/>
                      <a:gd name="T6" fmla="*/ 6 w 12"/>
                      <a:gd name="T7" fmla="*/ 0 h 9"/>
                      <a:gd name="T8" fmla="*/ 0 w 12"/>
                      <a:gd name="T9" fmla="*/ 5 h 9"/>
                    </a:gdLst>
                    <a:ahLst/>
                    <a:cxnLst>
                      <a:cxn ang="0">
                        <a:pos x="T0" y="T1"/>
                      </a:cxn>
                      <a:cxn ang="0">
                        <a:pos x="T2" y="T3"/>
                      </a:cxn>
                      <a:cxn ang="0">
                        <a:pos x="T4" y="T5"/>
                      </a:cxn>
                      <a:cxn ang="0">
                        <a:pos x="T6" y="T7"/>
                      </a:cxn>
                      <a:cxn ang="0">
                        <a:pos x="T8" y="T9"/>
                      </a:cxn>
                    </a:cxnLst>
                    <a:rect l="0" t="0" r="r" b="b"/>
                    <a:pathLst>
                      <a:path w="12" h="9">
                        <a:moveTo>
                          <a:pt x="0" y="5"/>
                        </a:moveTo>
                        <a:lnTo>
                          <a:pt x="6" y="9"/>
                        </a:lnTo>
                        <a:lnTo>
                          <a:pt x="12" y="5"/>
                        </a:lnTo>
                        <a:lnTo>
                          <a:pt x="6" y="0"/>
                        </a:lnTo>
                        <a:lnTo>
                          <a:pt x="0" y="5"/>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8" name="isḷîḍe">
                    <a:extLst>
                      <a:ext uri="{FF2B5EF4-FFF2-40B4-BE49-F238E27FC236}">
                        <a16:creationId xmlns:a16="http://schemas.microsoft.com/office/drawing/2014/main" id="{6708F603-2ABE-BD42-8D8F-C65AB5BB079F}"/>
                      </a:ext>
                    </a:extLst>
                  </p:cNvPr>
                  <p:cNvSpPr/>
                  <p:nvPr/>
                </p:nvSpPr>
                <p:spPr bwMode="auto">
                  <a:xfrm>
                    <a:off x="7094111" y="5070209"/>
                    <a:ext cx="14409" cy="9606"/>
                  </a:xfrm>
                  <a:custGeom>
                    <a:avLst/>
                    <a:gdLst>
                      <a:gd name="T0" fmla="*/ 6 w 6"/>
                      <a:gd name="T1" fmla="*/ 4 h 4"/>
                      <a:gd name="T2" fmla="*/ 6 w 6"/>
                      <a:gd name="T3" fmla="*/ 4 h 4"/>
                      <a:gd name="T4" fmla="*/ 0 w 6"/>
                      <a:gd name="T5" fmla="*/ 0 h 4"/>
                      <a:gd name="T6" fmla="*/ 0 w 6"/>
                      <a:gd name="T7" fmla="*/ 0 h 4"/>
                      <a:gd name="T8" fmla="*/ 6 w 6"/>
                      <a:gd name="T9" fmla="*/ 4 h 4"/>
                    </a:gdLst>
                    <a:ahLst/>
                    <a:cxnLst>
                      <a:cxn ang="0">
                        <a:pos x="T0" y="T1"/>
                      </a:cxn>
                      <a:cxn ang="0">
                        <a:pos x="T2" y="T3"/>
                      </a:cxn>
                      <a:cxn ang="0">
                        <a:pos x="T4" y="T5"/>
                      </a:cxn>
                      <a:cxn ang="0">
                        <a:pos x="T6" y="T7"/>
                      </a:cxn>
                      <a:cxn ang="0">
                        <a:pos x="T8" y="T9"/>
                      </a:cxn>
                    </a:cxnLst>
                    <a:rect l="0" t="0" r="r" b="b"/>
                    <a:pathLst>
                      <a:path w="6" h="4">
                        <a:moveTo>
                          <a:pt x="6" y="4"/>
                        </a:moveTo>
                        <a:lnTo>
                          <a:pt x="6" y="4"/>
                        </a:lnTo>
                        <a:lnTo>
                          <a:pt x="0" y="0"/>
                        </a:lnTo>
                        <a:lnTo>
                          <a:pt x="0" y="0"/>
                        </a:lnTo>
                        <a:lnTo>
                          <a:pt x="6"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9" name="išļídé">
                    <a:extLst>
                      <a:ext uri="{FF2B5EF4-FFF2-40B4-BE49-F238E27FC236}">
                        <a16:creationId xmlns:a16="http://schemas.microsoft.com/office/drawing/2014/main" id="{87D5E821-F1A0-8746-98D8-198DBD5FE151}"/>
                      </a:ext>
                    </a:extLst>
                  </p:cNvPr>
                  <p:cNvSpPr/>
                  <p:nvPr/>
                </p:nvSpPr>
                <p:spPr bwMode="auto">
                  <a:xfrm>
                    <a:off x="7108520" y="5070209"/>
                    <a:ext cx="14409" cy="9606"/>
                  </a:xfrm>
                  <a:custGeom>
                    <a:avLst/>
                    <a:gdLst>
                      <a:gd name="T0" fmla="*/ 6 w 6"/>
                      <a:gd name="T1" fmla="*/ 0 h 4"/>
                      <a:gd name="T2" fmla="*/ 6 w 6"/>
                      <a:gd name="T3" fmla="*/ 0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0"/>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0" name="ïṥ1îḋè">
                    <a:extLst>
                      <a:ext uri="{FF2B5EF4-FFF2-40B4-BE49-F238E27FC236}">
                        <a16:creationId xmlns:a16="http://schemas.microsoft.com/office/drawing/2014/main" id="{5AE3ABD9-3964-0B46-ABF9-99C79E89A386}"/>
                      </a:ext>
                    </a:extLst>
                  </p:cNvPr>
                  <p:cNvSpPr/>
                  <p:nvPr/>
                </p:nvSpPr>
                <p:spPr bwMode="auto">
                  <a:xfrm>
                    <a:off x="7086908" y="5084618"/>
                    <a:ext cx="31220" cy="19212"/>
                  </a:xfrm>
                  <a:custGeom>
                    <a:avLst/>
                    <a:gdLst>
                      <a:gd name="T0" fmla="*/ 0 w 13"/>
                      <a:gd name="T1" fmla="*/ 4 h 8"/>
                      <a:gd name="T2" fmla="*/ 7 w 13"/>
                      <a:gd name="T3" fmla="*/ 8 h 8"/>
                      <a:gd name="T4" fmla="*/ 13 w 13"/>
                      <a:gd name="T5" fmla="*/ 4 h 8"/>
                      <a:gd name="T6" fmla="*/ 7 w 13"/>
                      <a:gd name="T7" fmla="*/ 0 h 8"/>
                      <a:gd name="T8" fmla="*/ 0 w 13"/>
                      <a:gd name="T9" fmla="*/ 4 h 8"/>
                    </a:gdLst>
                    <a:ahLst/>
                    <a:cxnLst>
                      <a:cxn ang="0">
                        <a:pos x="T0" y="T1"/>
                      </a:cxn>
                      <a:cxn ang="0">
                        <a:pos x="T2" y="T3"/>
                      </a:cxn>
                      <a:cxn ang="0">
                        <a:pos x="T4" y="T5"/>
                      </a:cxn>
                      <a:cxn ang="0">
                        <a:pos x="T6" y="T7"/>
                      </a:cxn>
                      <a:cxn ang="0">
                        <a:pos x="T8" y="T9"/>
                      </a:cxn>
                    </a:cxnLst>
                    <a:rect l="0" t="0" r="r" b="b"/>
                    <a:pathLst>
                      <a:path w="13" h="8">
                        <a:moveTo>
                          <a:pt x="0" y="4"/>
                        </a:moveTo>
                        <a:lnTo>
                          <a:pt x="7" y="8"/>
                        </a:lnTo>
                        <a:lnTo>
                          <a:pt x="13" y="4"/>
                        </a:lnTo>
                        <a:lnTo>
                          <a:pt x="7"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1" name="ïŝḻïdé">
                    <a:extLst>
                      <a:ext uri="{FF2B5EF4-FFF2-40B4-BE49-F238E27FC236}">
                        <a16:creationId xmlns:a16="http://schemas.microsoft.com/office/drawing/2014/main" id="{74B2F76E-039B-484F-8749-8C9701C09027}"/>
                      </a:ext>
                    </a:extLst>
                  </p:cNvPr>
                  <p:cNvSpPr/>
                  <p:nvPr/>
                </p:nvSpPr>
                <p:spPr bwMode="auto">
                  <a:xfrm>
                    <a:off x="7086908" y="5094224"/>
                    <a:ext cx="16811" cy="9606"/>
                  </a:xfrm>
                  <a:custGeom>
                    <a:avLst/>
                    <a:gdLst>
                      <a:gd name="T0" fmla="*/ 7 w 7"/>
                      <a:gd name="T1" fmla="*/ 4 h 4"/>
                      <a:gd name="T2" fmla="*/ 7 w 7"/>
                      <a:gd name="T3" fmla="*/ 4 h 4"/>
                      <a:gd name="T4" fmla="*/ 0 w 7"/>
                      <a:gd name="T5" fmla="*/ 0 h 4"/>
                      <a:gd name="T6" fmla="*/ 0 w 7"/>
                      <a:gd name="T7" fmla="*/ 2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7" y="4"/>
                        </a:lnTo>
                        <a:lnTo>
                          <a:pt x="0" y="0"/>
                        </a:lnTo>
                        <a:lnTo>
                          <a:pt x="0" y="2"/>
                        </a:lnTo>
                        <a:lnTo>
                          <a:pt x="7"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2" name="ï$lîḍè">
                    <a:extLst>
                      <a:ext uri="{FF2B5EF4-FFF2-40B4-BE49-F238E27FC236}">
                        <a16:creationId xmlns:a16="http://schemas.microsoft.com/office/drawing/2014/main" id="{43CD8F30-3983-0240-8AF2-E803F1890185}"/>
                      </a:ext>
                    </a:extLst>
                  </p:cNvPr>
                  <p:cNvSpPr/>
                  <p:nvPr/>
                </p:nvSpPr>
                <p:spPr bwMode="auto">
                  <a:xfrm>
                    <a:off x="7103717" y="5094224"/>
                    <a:ext cx="14409" cy="9606"/>
                  </a:xfrm>
                  <a:custGeom>
                    <a:avLst/>
                    <a:gdLst>
                      <a:gd name="T0" fmla="*/ 6 w 6"/>
                      <a:gd name="T1" fmla="*/ 0 h 4"/>
                      <a:gd name="T2" fmla="*/ 6 w 6"/>
                      <a:gd name="T3" fmla="*/ 0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0"/>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3" name="íśľîḓé">
                    <a:extLst>
                      <a:ext uri="{FF2B5EF4-FFF2-40B4-BE49-F238E27FC236}">
                        <a16:creationId xmlns:a16="http://schemas.microsoft.com/office/drawing/2014/main" id="{1AB21076-AD22-284C-A8F4-DA6077EBF741}"/>
                      </a:ext>
                    </a:extLst>
                  </p:cNvPr>
                  <p:cNvSpPr/>
                  <p:nvPr/>
                </p:nvSpPr>
                <p:spPr bwMode="auto">
                  <a:xfrm>
                    <a:off x="7113323" y="5075012"/>
                    <a:ext cx="28818" cy="14409"/>
                  </a:xfrm>
                  <a:custGeom>
                    <a:avLst/>
                    <a:gdLst>
                      <a:gd name="T0" fmla="*/ 0 w 12"/>
                      <a:gd name="T1" fmla="*/ 4 h 6"/>
                      <a:gd name="T2" fmla="*/ 6 w 12"/>
                      <a:gd name="T3" fmla="*/ 6 h 6"/>
                      <a:gd name="T4" fmla="*/ 12 w 12"/>
                      <a:gd name="T5" fmla="*/ 2 h 6"/>
                      <a:gd name="T6" fmla="*/ 6 w 12"/>
                      <a:gd name="T7" fmla="*/ 0 h 6"/>
                      <a:gd name="T8" fmla="*/ 0 w 12"/>
                      <a:gd name="T9" fmla="*/ 4 h 6"/>
                    </a:gdLst>
                    <a:ahLst/>
                    <a:cxnLst>
                      <a:cxn ang="0">
                        <a:pos x="T0" y="T1"/>
                      </a:cxn>
                      <a:cxn ang="0">
                        <a:pos x="T2" y="T3"/>
                      </a:cxn>
                      <a:cxn ang="0">
                        <a:pos x="T4" y="T5"/>
                      </a:cxn>
                      <a:cxn ang="0">
                        <a:pos x="T6" y="T7"/>
                      </a:cxn>
                      <a:cxn ang="0">
                        <a:pos x="T8" y="T9"/>
                      </a:cxn>
                    </a:cxnLst>
                    <a:rect l="0" t="0" r="r" b="b"/>
                    <a:pathLst>
                      <a:path w="12" h="6">
                        <a:moveTo>
                          <a:pt x="0" y="4"/>
                        </a:moveTo>
                        <a:lnTo>
                          <a:pt x="6" y="6"/>
                        </a:lnTo>
                        <a:lnTo>
                          <a:pt x="12" y="2"/>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4" name="íṣļiďe">
                    <a:extLst>
                      <a:ext uri="{FF2B5EF4-FFF2-40B4-BE49-F238E27FC236}">
                        <a16:creationId xmlns:a16="http://schemas.microsoft.com/office/drawing/2014/main" id="{4694D2CA-FD79-904A-B583-3DB0410A9D4E}"/>
                      </a:ext>
                    </a:extLst>
                  </p:cNvPr>
                  <p:cNvSpPr/>
                  <p:nvPr/>
                </p:nvSpPr>
                <p:spPr bwMode="auto">
                  <a:xfrm>
                    <a:off x="7113323" y="5084618"/>
                    <a:ext cx="14409" cy="4803"/>
                  </a:xfrm>
                  <a:custGeom>
                    <a:avLst/>
                    <a:gdLst>
                      <a:gd name="T0" fmla="*/ 6 w 6"/>
                      <a:gd name="T1" fmla="*/ 2 h 2"/>
                      <a:gd name="T2" fmla="*/ 6 w 6"/>
                      <a:gd name="T3" fmla="*/ 2 h 2"/>
                      <a:gd name="T4" fmla="*/ 0 w 6"/>
                      <a:gd name="T5" fmla="*/ 0 h 2"/>
                      <a:gd name="T6" fmla="*/ 0 w 6"/>
                      <a:gd name="T7" fmla="*/ 0 h 2"/>
                      <a:gd name="T8" fmla="*/ 6 w 6"/>
                      <a:gd name="T9" fmla="*/ 2 h 2"/>
                    </a:gdLst>
                    <a:ahLst/>
                    <a:cxnLst>
                      <a:cxn ang="0">
                        <a:pos x="T0" y="T1"/>
                      </a:cxn>
                      <a:cxn ang="0">
                        <a:pos x="T2" y="T3"/>
                      </a:cxn>
                      <a:cxn ang="0">
                        <a:pos x="T4" y="T5"/>
                      </a:cxn>
                      <a:cxn ang="0">
                        <a:pos x="T6" y="T7"/>
                      </a:cxn>
                      <a:cxn ang="0">
                        <a:pos x="T8" y="T9"/>
                      </a:cxn>
                    </a:cxnLst>
                    <a:rect l="0" t="0" r="r" b="b"/>
                    <a:pathLst>
                      <a:path w="6" h="2">
                        <a:moveTo>
                          <a:pt x="6" y="2"/>
                        </a:moveTo>
                        <a:lnTo>
                          <a:pt x="6" y="2"/>
                        </a:lnTo>
                        <a:lnTo>
                          <a:pt x="0" y="0"/>
                        </a:lnTo>
                        <a:lnTo>
                          <a:pt x="0" y="0"/>
                        </a:lnTo>
                        <a:lnTo>
                          <a:pt x="6" y="2"/>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5" name="îṥḷîdé">
                    <a:extLst>
                      <a:ext uri="{FF2B5EF4-FFF2-40B4-BE49-F238E27FC236}">
                        <a16:creationId xmlns:a16="http://schemas.microsoft.com/office/drawing/2014/main" id="{5E43431B-FC62-034C-A0EE-C391FB6CE490}"/>
                      </a:ext>
                    </a:extLst>
                  </p:cNvPr>
                  <p:cNvSpPr/>
                  <p:nvPr/>
                </p:nvSpPr>
                <p:spPr bwMode="auto">
                  <a:xfrm>
                    <a:off x="7127732" y="5079815"/>
                    <a:ext cx="14409" cy="9606"/>
                  </a:xfrm>
                  <a:custGeom>
                    <a:avLst/>
                    <a:gdLst>
                      <a:gd name="T0" fmla="*/ 6 w 6"/>
                      <a:gd name="T1" fmla="*/ 0 h 4"/>
                      <a:gd name="T2" fmla="*/ 6 w 6"/>
                      <a:gd name="T3" fmla="*/ 2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2"/>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6" name="íṡlîḑe">
                    <a:extLst>
                      <a:ext uri="{FF2B5EF4-FFF2-40B4-BE49-F238E27FC236}">
                        <a16:creationId xmlns:a16="http://schemas.microsoft.com/office/drawing/2014/main" id="{DB117FA5-DB77-534A-B3A8-C41DC6293CBE}"/>
                      </a:ext>
                    </a:extLst>
                  </p:cNvPr>
                  <p:cNvSpPr/>
                  <p:nvPr/>
                </p:nvSpPr>
                <p:spPr bwMode="auto">
                  <a:xfrm>
                    <a:off x="7082105" y="5113436"/>
                    <a:ext cx="31220" cy="16811"/>
                  </a:xfrm>
                  <a:custGeom>
                    <a:avLst/>
                    <a:gdLst>
                      <a:gd name="T0" fmla="*/ 0 w 13"/>
                      <a:gd name="T1" fmla="*/ 5 h 7"/>
                      <a:gd name="T2" fmla="*/ 7 w 13"/>
                      <a:gd name="T3" fmla="*/ 7 h 7"/>
                      <a:gd name="T4" fmla="*/ 13 w 13"/>
                      <a:gd name="T5" fmla="*/ 2 h 7"/>
                      <a:gd name="T6" fmla="*/ 9 w 13"/>
                      <a:gd name="T7" fmla="*/ 0 h 7"/>
                      <a:gd name="T8" fmla="*/ 0 w 13"/>
                      <a:gd name="T9" fmla="*/ 5 h 7"/>
                    </a:gdLst>
                    <a:ahLst/>
                    <a:cxnLst>
                      <a:cxn ang="0">
                        <a:pos x="T0" y="T1"/>
                      </a:cxn>
                      <a:cxn ang="0">
                        <a:pos x="T2" y="T3"/>
                      </a:cxn>
                      <a:cxn ang="0">
                        <a:pos x="T4" y="T5"/>
                      </a:cxn>
                      <a:cxn ang="0">
                        <a:pos x="T6" y="T7"/>
                      </a:cxn>
                      <a:cxn ang="0">
                        <a:pos x="T8" y="T9"/>
                      </a:cxn>
                    </a:cxnLst>
                    <a:rect l="0" t="0" r="r" b="b"/>
                    <a:pathLst>
                      <a:path w="13" h="7">
                        <a:moveTo>
                          <a:pt x="0" y="5"/>
                        </a:moveTo>
                        <a:lnTo>
                          <a:pt x="7" y="7"/>
                        </a:lnTo>
                        <a:lnTo>
                          <a:pt x="13" y="2"/>
                        </a:lnTo>
                        <a:lnTo>
                          <a:pt x="9" y="0"/>
                        </a:lnTo>
                        <a:lnTo>
                          <a:pt x="0" y="5"/>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7" name="ïś1iḓe">
                    <a:extLst>
                      <a:ext uri="{FF2B5EF4-FFF2-40B4-BE49-F238E27FC236}">
                        <a16:creationId xmlns:a16="http://schemas.microsoft.com/office/drawing/2014/main" id="{34B9D7E3-3D04-0B43-9AF8-D2602830AFAC}"/>
                      </a:ext>
                    </a:extLst>
                  </p:cNvPr>
                  <p:cNvSpPr/>
                  <p:nvPr/>
                </p:nvSpPr>
                <p:spPr bwMode="auto">
                  <a:xfrm>
                    <a:off x="7082105" y="5125444"/>
                    <a:ext cx="16811" cy="9606"/>
                  </a:xfrm>
                  <a:custGeom>
                    <a:avLst/>
                    <a:gdLst>
                      <a:gd name="T0" fmla="*/ 7 w 7"/>
                      <a:gd name="T1" fmla="*/ 4 h 4"/>
                      <a:gd name="T2" fmla="*/ 7 w 7"/>
                      <a:gd name="T3" fmla="*/ 2 h 4"/>
                      <a:gd name="T4" fmla="*/ 0 w 7"/>
                      <a:gd name="T5" fmla="*/ 0 h 4"/>
                      <a:gd name="T6" fmla="*/ 0 w 7"/>
                      <a:gd name="T7" fmla="*/ 0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7" y="2"/>
                        </a:lnTo>
                        <a:lnTo>
                          <a:pt x="0" y="0"/>
                        </a:lnTo>
                        <a:lnTo>
                          <a:pt x="0" y="0"/>
                        </a:lnTo>
                        <a:lnTo>
                          <a:pt x="7"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8" name="îṥļiďé">
                    <a:extLst>
                      <a:ext uri="{FF2B5EF4-FFF2-40B4-BE49-F238E27FC236}">
                        <a16:creationId xmlns:a16="http://schemas.microsoft.com/office/drawing/2014/main" id="{2C016A25-FAE5-DF49-ACD6-192E4826B26C}"/>
                      </a:ext>
                    </a:extLst>
                  </p:cNvPr>
                  <p:cNvSpPr/>
                  <p:nvPr/>
                </p:nvSpPr>
                <p:spPr bwMode="auto">
                  <a:xfrm>
                    <a:off x="7098914" y="5118239"/>
                    <a:ext cx="14409" cy="16811"/>
                  </a:xfrm>
                  <a:custGeom>
                    <a:avLst/>
                    <a:gdLst>
                      <a:gd name="T0" fmla="*/ 6 w 6"/>
                      <a:gd name="T1" fmla="*/ 0 h 7"/>
                      <a:gd name="T2" fmla="*/ 6 w 6"/>
                      <a:gd name="T3" fmla="*/ 3 h 7"/>
                      <a:gd name="T4" fmla="*/ 0 w 6"/>
                      <a:gd name="T5" fmla="*/ 7 h 7"/>
                      <a:gd name="T6" fmla="*/ 0 w 6"/>
                      <a:gd name="T7" fmla="*/ 5 h 7"/>
                      <a:gd name="T8" fmla="*/ 6 w 6"/>
                      <a:gd name="T9" fmla="*/ 0 h 7"/>
                    </a:gdLst>
                    <a:ahLst/>
                    <a:cxnLst>
                      <a:cxn ang="0">
                        <a:pos x="T0" y="T1"/>
                      </a:cxn>
                      <a:cxn ang="0">
                        <a:pos x="T2" y="T3"/>
                      </a:cxn>
                      <a:cxn ang="0">
                        <a:pos x="T4" y="T5"/>
                      </a:cxn>
                      <a:cxn ang="0">
                        <a:pos x="T6" y="T7"/>
                      </a:cxn>
                      <a:cxn ang="0">
                        <a:pos x="T8" y="T9"/>
                      </a:cxn>
                    </a:cxnLst>
                    <a:rect l="0" t="0" r="r" b="b"/>
                    <a:pathLst>
                      <a:path w="6" h="7">
                        <a:moveTo>
                          <a:pt x="6" y="0"/>
                        </a:moveTo>
                        <a:lnTo>
                          <a:pt x="6" y="3"/>
                        </a:lnTo>
                        <a:lnTo>
                          <a:pt x="0" y="7"/>
                        </a:lnTo>
                        <a:lnTo>
                          <a:pt x="0" y="5"/>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9" name="ísḻíḋé">
                    <a:extLst>
                      <a:ext uri="{FF2B5EF4-FFF2-40B4-BE49-F238E27FC236}">
                        <a16:creationId xmlns:a16="http://schemas.microsoft.com/office/drawing/2014/main" id="{75EE827F-D7C1-DD4D-8524-B01DFA727BE1}"/>
                      </a:ext>
                    </a:extLst>
                  </p:cNvPr>
                  <p:cNvSpPr/>
                  <p:nvPr/>
                </p:nvSpPr>
                <p:spPr bwMode="auto">
                  <a:xfrm>
                    <a:off x="7108520" y="5099027"/>
                    <a:ext cx="28818" cy="19212"/>
                  </a:xfrm>
                  <a:custGeom>
                    <a:avLst/>
                    <a:gdLst>
                      <a:gd name="T0" fmla="*/ 0 w 12"/>
                      <a:gd name="T1" fmla="*/ 4 h 8"/>
                      <a:gd name="T2" fmla="*/ 6 w 12"/>
                      <a:gd name="T3" fmla="*/ 8 h 8"/>
                      <a:gd name="T4" fmla="*/ 12 w 12"/>
                      <a:gd name="T5" fmla="*/ 4 h 8"/>
                      <a:gd name="T6" fmla="*/ 6 w 12"/>
                      <a:gd name="T7" fmla="*/ 0 h 8"/>
                      <a:gd name="T8" fmla="*/ 0 w 12"/>
                      <a:gd name="T9" fmla="*/ 4 h 8"/>
                    </a:gdLst>
                    <a:ahLst/>
                    <a:cxnLst>
                      <a:cxn ang="0">
                        <a:pos x="T0" y="T1"/>
                      </a:cxn>
                      <a:cxn ang="0">
                        <a:pos x="T2" y="T3"/>
                      </a:cxn>
                      <a:cxn ang="0">
                        <a:pos x="T4" y="T5"/>
                      </a:cxn>
                      <a:cxn ang="0">
                        <a:pos x="T6" y="T7"/>
                      </a:cxn>
                      <a:cxn ang="0">
                        <a:pos x="T8" y="T9"/>
                      </a:cxn>
                    </a:cxnLst>
                    <a:rect l="0" t="0" r="r" b="b"/>
                    <a:pathLst>
                      <a:path w="12" h="8">
                        <a:moveTo>
                          <a:pt x="0" y="4"/>
                        </a:moveTo>
                        <a:lnTo>
                          <a:pt x="6" y="8"/>
                        </a:lnTo>
                        <a:lnTo>
                          <a:pt x="12" y="4"/>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0" name="ïŝḷîdé">
                    <a:extLst>
                      <a:ext uri="{FF2B5EF4-FFF2-40B4-BE49-F238E27FC236}">
                        <a16:creationId xmlns:a16="http://schemas.microsoft.com/office/drawing/2014/main" id="{0A08A69A-8623-C94D-B795-F460135C8D33}"/>
                      </a:ext>
                    </a:extLst>
                  </p:cNvPr>
                  <p:cNvSpPr/>
                  <p:nvPr/>
                </p:nvSpPr>
                <p:spPr bwMode="auto">
                  <a:xfrm>
                    <a:off x="7108520" y="5108633"/>
                    <a:ext cx="14409" cy="9606"/>
                  </a:xfrm>
                  <a:custGeom>
                    <a:avLst/>
                    <a:gdLst>
                      <a:gd name="T0" fmla="*/ 6 w 6"/>
                      <a:gd name="T1" fmla="*/ 4 h 4"/>
                      <a:gd name="T2" fmla="*/ 6 w 6"/>
                      <a:gd name="T3" fmla="*/ 4 h 4"/>
                      <a:gd name="T4" fmla="*/ 0 w 6"/>
                      <a:gd name="T5" fmla="*/ 0 h 4"/>
                      <a:gd name="T6" fmla="*/ 0 w 6"/>
                      <a:gd name="T7" fmla="*/ 0 h 4"/>
                      <a:gd name="T8" fmla="*/ 6 w 6"/>
                      <a:gd name="T9" fmla="*/ 4 h 4"/>
                    </a:gdLst>
                    <a:ahLst/>
                    <a:cxnLst>
                      <a:cxn ang="0">
                        <a:pos x="T0" y="T1"/>
                      </a:cxn>
                      <a:cxn ang="0">
                        <a:pos x="T2" y="T3"/>
                      </a:cxn>
                      <a:cxn ang="0">
                        <a:pos x="T4" y="T5"/>
                      </a:cxn>
                      <a:cxn ang="0">
                        <a:pos x="T6" y="T7"/>
                      </a:cxn>
                      <a:cxn ang="0">
                        <a:pos x="T8" y="T9"/>
                      </a:cxn>
                    </a:cxnLst>
                    <a:rect l="0" t="0" r="r" b="b"/>
                    <a:pathLst>
                      <a:path w="6" h="4">
                        <a:moveTo>
                          <a:pt x="6" y="4"/>
                        </a:moveTo>
                        <a:lnTo>
                          <a:pt x="6" y="4"/>
                        </a:lnTo>
                        <a:lnTo>
                          <a:pt x="0" y="0"/>
                        </a:lnTo>
                        <a:lnTo>
                          <a:pt x="0" y="0"/>
                        </a:lnTo>
                        <a:lnTo>
                          <a:pt x="6"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1" name="ïś1ïde">
                    <a:extLst>
                      <a:ext uri="{FF2B5EF4-FFF2-40B4-BE49-F238E27FC236}">
                        <a16:creationId xmlns:a16="http://schemas.microsoft.com/office/drawing/2014/main" id="{C5161F1E-B263-F84D-A08A-84A94D75278A}"/>
                      </a:ext>
                    </a:extLst>
                  </p:cNvPr>
                  <p:cNvSpPr/>
                  <p:nvPr/>
                </p:nvSpPr>
                <p:spPr bwMode="auto">
                  <a:xfrm>
                    <a:off x="7122929" y="5108633"/>
                    <a:ext cx="14409" cy="9606"/>
                  </a:xfrm>
                  <a:custGeom>
                    <a:avLst/>
                    <a:gdLst>
                      <a:gd name="T0" fmla="*/ 6 w 6"/>
                      <a:gd name="T1" fmla="*/ 0 h 4"/>
                      <a:gd name="T2" fmla="*/ 6 w 6"/>
                      <a:gd name="T3" fmla="*/ 0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0"/>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2" name="iŝḷíďè">
                    <a:extLst>
                      <a:ext uri="{FF2B5EF4-FFF2-40B4-BE49-F238E27FC236}">
                        <a16:creationId xmlns:a16="http://schemas.microsoft.com/office/drawing/2014/main" id="{372D4125-C4D8-184A-AEE1-3475254BFFCA}"/>
                      </a:ext>
                    </a:extLst>
                  </p:cNvPr>
                  <p:cNvSpPr/>
                  <p:nvPr/>
                </p:nvSpPr>
                <p:spPr bwMode="auto">
                  <a:xfrm>
                    <a:off x="7132535" y="5084618"/>
                    <a:ext cx="31220" cy="19212"/>
                  </a:xfrm>
                  <a:custGeom>
                    <a:avLst/>
                    <a:gdLst>
                      <a:gd name="T0" fmla="*/ 0 w 13"/>
                      <a:gd name="T1" fmla="*/ 4 h 8"/>
                      <a:gd name="T2" fmla="*/ 4 w 13"/>
                      <a:gd name="T3" fmla="*/ 8 h 8"/>
                      <a:gd name="T4" fmla="*/ 13 w 13"/>
                      <a:gd name="T5" fmla="*/ 4 h 8"/>
                      <a:gd name="T6" fmla="*/ 6 w 13"/>
                      <a:gd name="T7" fmla="*/ 0 h 8"/>
                      <a:gd name="T8" fmla="*/ 0 w 13"/>
                      <a:gd name="T9" fmla="*/ 4 h 8"/>
                    </a:gdLst>
                    <a:ahLst/>
                    <a:cxnLst>
                      <a:cxn ang="0">
                        <a:pos x="T0" y="T1"/>
                      </a:cxn>
                      <a:cxn ang="0">
                        <a:pos x="T2" y="T3"/>
                      </a:cxn>
                      <a:cxn ang="0">
                        <a:pos x="T4" y="T5"/>
                      </a:cxn>
                      <a:cxn ang="0">
                        <a:pos x="T6" y="T7"/>
                      </a:cxn>
                      <a:cxn ang="0">
                        <a:pos x="T8" y="T9"/>
                      </a:cxn>
                    </a:cxnLst>
                    <a:rect l="0" t="0" r="r" b="b"/>
                    <a:pathLst>
                      <a:path w="13" h="8">
                        <a:moveTo>
                          <a:pt x="0" y="4"/>
                        </a:moveTo>
                        <a:lnTo>
                          <a:pt x="4" y="8"/>
                        </a:lnTo>
                        <a:lnTo>
                          <a:pt x="13" y="4"/>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3" name="î$ḷíḍè">
                    <a:extLst>
                      <a:ext uri="{FF2B5EF4-FFF2-40B4-BE49-F238E27FC236}">
                        <a16:creationId xmlns:a16="http://schemas.microsoft.com/office/drawing/2014/main" id="{26CDB4B5-3D3B-DC4A-809C-D6FBB90CF0EC}"/>
                      </a:ext>
                    </a:extLst>
                  </p:cNvPr>
                  <p:cNvSpPr/>
                  <p:nvPr/>
                </p:nvSpPr>
                <p:spPr bwMode="auto">
                  <a:xfrm>
                    <a:off x="7132535" y="5094224"/>
                    <a:ext cx="9606" cy="9606"/>
                  </a:xfrm>
                  <a:custGeom>
                    <a:avLst/>
                    <a:gdLst>
                      <a:gd name="T0" fmla="*/ 4 w 4"/>
                      <a:gd name="T1" fmla="*/ 4 h 4"/>
                      <a:gd name="T2" fmla="*/ 4 w 4"/>
                      <a:gd name="T3" fmla="*/ 4 h 4"/>
                      <a:gd name="T4" fmla="*/ 0 w 4"/>
                      <a:gd name="T5" fmla="*/ 0 h 4"/>
                      <a:gd name="T6" fmla="*/ 0 w 4"/>
                      <a:gd name="T7" fmla="*/ 0 h 4"/>
                      <a:gd name="T8" fmla="*/ 4 w 4"/>
                      <a:gd name="T9" fmla="*/ 4 h 4"/>
                    </a:gdLst>
                    <a:ahLst/>
                    <a:cxnLst>
                      <a:cxn ang="0">
                        <a:pos x="T0" y="T1"/>
                      </a:cxn>
                      <a:cxn ang="0">
                        <a:pos x="T2" y="T3"/>
                      </a:cxn>
                      <a:cxn ang="0">
                        <a:pos x="T4" y="T5"/>
                      </a:cxn>
                      <a:cxn ang="0">
                        <a:pos x="T6" y="T7"/>
                      </a:cxn>
                      <a:cxn ang="0">
                        <a:pos x="T8" y="T9"/>
                      </a:cxn>
                    </a:cxnLst>
                    <a:rect l="0" t="0" r="r" b="b"/>
                    <a:pathLst>
                      <a:path w="4" h="4">
                        <a:moveTo>
                          <a:pt x="4" y="4"/>
                        </a:moveTo>
                        <a:lnTo>
                          <a:pt x="4" y="4"/>
                        </a:lnTo>
                        <a:lnTo>
                          <a:pt x="0" y="0"/>
                        </a:lnTo>
                        <a:lnTo>
                          <a:pt x="0" y="0"/>
                        </a:lnTo>
                        <a:lnTo>
                          <a:pt x="4"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4" name="îṣḷiḋê">
                    <a:extLst>
                      <a:ext uri="{FF2B5EF4-FFF2-40B4-BE49-F238E27FC236}">
                        <a16:creationId xmlns:a16="http://schemas.microsoft.com/office/drawing/2014/main" id="{491827A1-79D2-D74C-B23A-9856B0FAA7C4}"/>
                      </a:ext>
                    </a:extLst>
                  </p:cNvPr>
                  <p:cNvSpPr/>
                  <p:nvPr/>
                </p:nvSpPr>
                <p:spPr bwMode="auto">
                  <a:xfrm>
                    <a:off x="7142141" y="5094224"/>
                    <a:ext cx="21614" cy="9606"/>
                  </a:xfrm>
                  <a:custGeom>
                    <a:avLst/>
                    <a:gdLst>
                      <a:gd name="T0" fmla="*/ 9 w 9"/>
                      <a:gd name="T1" fmla="*/ 0 h 4"/>
                      <a:gd name="T2" fmla="*/ 9 w 9"/>
                      <a:gd name="T3" fmla="*/ 0 h 4"/>
                      <a:gd name="T4" fmla="*/ 0 w 9"/>
                      <a:gd name="T5" fmla="*/ 4 h 4"/>
                      <a:gd name="T6" fmla="*/ 0 w 9"/>
                      <a:gd name="T7" fmla="*/ 4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0" y="4"/>
                        </a:lnTo>
                        <a:lnTo>
                          <a:pt x="0" y="4"/>
                        </a:lnTo>
                        <a:lnTo>
                          <a:pt x="9"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5" name="îS1îďê">
                    <a:extLst>
                      <a:ext uri="{FF2B5EF4-FFF2-40B4-BE49-F238E27FC236}">
                        <a16:creationId xmlns:a16="http://schemas.microsoft.com/office/drawing/2014/main" id="{910F0C2A-7636-184B-912E-7F5A2A11438B}"/>
                      </a:ext>
                    </a:extLst>
                  </p:cNvPr>
                  <p:cNvSpPr/>
                  <p:nvPr/>
                </p:nvSpPr>
                <p:spPr bwMode="auto">
                  <a:xfrm>
                    <a:off x="7077302" y="5019779"/>
                    <a:ext cx="36023" cy="19212"/>
                  </a:xfrm>
                  <a:custGeom>
                    <a:avLst/>
                    <a:gdLst>
                      <a:gd name="T0" fmla="*/ 0 w 15"/>
                      <a:gd name="T1" fmla="*/ 4 h 8"/>
                      <a:gd name="T2" fmla="*/ 7 w 15"/>
                      <a:gd name="T3" fmla="*/ 8 h 8"/>
                      <a:gd name="T4" fmla="*/ 15 w 15"/>
                      <a:gd name="T5" fmla="*/ 4 h 8"/>
                      <a:gd name="T6" fmla="*/ 9 w 15"/>
                      <a:gd name="T7" fmla="*/ 0 h 8"/>
                      <a:gd name="T8" fmla="*/ 0 w 15"/>
                      <a:gd name="T9" fmla="*/ 4 h 8"/>
                    </a:gdLst>
                    <a:ahLst/>
                    <a:cxnLst>
                      <a:cxn ang="0">
                        <a:pos x="T0" y="T1"/>
                      </a:cxn>
                      <a:cxn ang="0">
                        <a:pos x="T2" y="T3"/>
                      </a:cxn>
                      <a:cxn ang="0">
                        <a:pos x="T4" y="T5"/>
                      </a:cxn>
                      <a:cxn ang="0">
                        <a:pos x="T6" y="T7"/>
                      </a:cxn>
                      <a:cxn ang="0">
                        <a:pos x="T8" y="T9"/>
                      </a:cxn>
                    </a:cxnLst>
                    <a:rect l="0" t="0" r="r" b="b"/>
                    <a:pathLst>
                      <a:path w="15" h="8">
                        <a:moveTo>
                          <a:pt x="0" y="4"/>
                        </a:moveTo>
                        <a:lnTo>
                          <a:pt x="7" y="8"/>
                        </a:lnTo>
                        <a:lnTo>
                          <a:pt x="15" y="4"/>
                        </a:lnTo>
                        <a:lnTo>
                          <a:pt x="9"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6" name="í$lîḋé">
                    <a:extLst>
                      <a:ext uri="{FF2B5EF4-FFF2-40B4-BE49-F238E27FC236}">
                        <a16:creationId xmlns:a16="http://schemas.microsoft.com/office/drawing/2014/main" id="{DD858DF3-D87C-6B40-9519-33BE86602292}"/>
                      </a:ext>
                    </a:extLst>
                  </p:cNvPr>
                  <p:cNvSpPr/>
                  <p:nvPr/>
                </p:nvSpPr>
                <p:spPr bwMode="auto">
                  <a:xfrm>
                    <a:off x="7077302" y="5029385"/>
                    <a:ext cx="16811" cy="9606"/>
                  </a:xfrm>
                  <a:custGeom>
                    <a:avLst/>
                    <a:gdLst>
                      <a:gd name="T0" fmla="*/ 7 w 7"/>
                      <a:gd name="T1" fmla="*/ 4 h 4"/>
                      <a:gd name="T2" fmla="*/ 7 w 7"/>
                      <a:gd name="T3" fmla="*/ 4 h 4"/>
                      <a:gd name="T4" fmla="*/ 0 w 7"/>
                      <a:gd name="T5" fmla="*/ 0 h 4"/>
                      <a:gd name="T6" fmla="*/ 0 w 7"/>
                      <a:gd name="T7" fmla="*/ 0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7" y="4"/>
                        </a:lnTo>
                        <a:lnTo>
                          <a:pt x="0" y="0"/>
                        </a:lnTo>
                        <a:lnTo>
                          <a:pt x="0" y="0"/>
                        </a:lnTo>
                        <a:lnTo>
                          <a:pt x="7"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7" name="işľíďe">
                    <a:extLst>
                      <a:ext uri="{FF2B5EF4-FFF2-40B4-BE49-F238E27FC236}">
                        <a16:creationId xmlns:a16="http://schemas.microsoft.com/office/drawing/2014/main" id="{B619603F-C0E6-824A-8F4A-96A15B81171A}"/>
                      </a:ext>
                    </a:extLst>
                  </p:cNvPr>
                  <p:cNvSpPr/>
                  <p:nvPr/>
                </p:nvSpPr>
                <p:spPr bwMode="auto">
                  <a:xfrm>
                    <a:off x="7094111" y="5029385"/>
                    <a:ext cx="19212" cy="9606"/>
                  </a:xfrm>
                  <a:custGeom>
                    <a:avLst/>
                    <a:gdLst>
                      <a:gd name="T0" fmla="*/ 8 w 8"/>
                      <a:gd name="T1" fmla="*/ 0 h 4"/>
                      <a:gd name="T2" fmla="*/ 8 w 8"/>
                      <a:gd name="T3" fmla="*/ 0 h 4"/>
                      <a:gd name="T4" fmla="*/ 0 w 8"/>
                      <a:gd name="T5" fmla="*/ 4 h 4"/>
                      <a:gd name="T6" fmla="*/ 0 w 8"/>
                      <a:gd name="T7" fmla="*/ 4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lnTo>
                          <a:pt x="8" y="0"/>
                        </a:lnTo>
                        <a:lnTo>
                          <a:pt x="0" y="4"/>
                        </a:lnTo>
                        <a:lnTo>
                          <a:pt x="0" y="4"/>
                        </a:lnTo>
                        <a:lnTo>
                          <a:pt x="8"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8" name="ïSlíďe">
                    <a:extLst>
                      <a:ext uri="{FF2B5EF4-FFF2-40B4-BE49-F238E27FC236}">
                        <a16:creationId xmlns:a16="http://schemas.microsoft.com/office/drawing/2014/main" id="{FA407F23-ED1A-1941-8AD3-CD117A0BB81D}"/>
                      </a:ext>
                    </a:extLst>
                  </p:cNvPr>
                  <p:cNvSpPr/>
                  <p:nvPr/>
                </p:nvSpPr>
                <p:spPr bwMode="auto">
                  <a:xfrm>
                    <a:off x="7098914" y="5029385"/>
                    <a:ext cx="33621" cy="19212"/>
                  </a:xfrm>
                  <a:custGeom>
                    <a:avLst/>
                    <a:gdLst>
                      <a:gd name="T0" fmla="*/ 0 w 14"/>
                      <a:gd name="T1" fmla="*/ 6 h 8"/>
                      <a:gd name="T2" fmla="*/ 6 w 14"/>
                      <a:gd name="T3" fmla="*/ 8 h 8"/>
                      <a:gd name="T4" fmla="*/ 14 w 14"/>
                      <a:gd name="T5" fmla="*/ 4 h 8"/>
                      <a:gd name="T6" fmla="*/ 8 w 14"/>
                      <a:gd name="T7" fmla="*/ 0 h 8"/>
                      <a:gd name="T8" fmla="*/ 0 w 14"/>
                      <a:gd name="T9" fmla="*/ 6 h 8"/>
                    </a:gdLst>
                    <a:ahLst/>
                    <a:cxnLst>
                      <a:cxn ang="0">
                        <a:pos x="T0" y="T1"/>
                      </a:cxn>
                      <a:cxn ang="0">
                        <a:pos x="T2" y="T3"/>
                      </a:cxn>
                      <a:cxn ang="0">
                        <a:pos x="T4" y="T5"/>
                      </a:cxn>
                      <a:cxn ang="0">
                        <a:pos x="T6" y="T7"/>
                      </a:cxn>
                      <a:cxn ang="0">
                        <a:pos x="T8" y="T9"/>
                      </a:cxn>
                    </a:cxnLst>
                    <a:rect l="0" t="0" r="r" b="b"/>
                    <a:pathLst>
                      <a:path w="14" h="8">
                        <a:moveTo>
                          <a:pt x="0" y="6"/>
                        </a:moveTo>
                        <a:lnTo>
                          <a:pt x="6" y="8"/>
                        </a:lnTo>
                        <a:lnTo>
                          <a:pt x="14" y="4"/>
                        </a:lnTo>
                        <a:lnTo>
                          <a:pt x="8" y="0"/>
                        </a:lnTo>
                        <a:lnTo>
                          <a:pt x="0" y="6"/>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9" name="ïṩľídè">
                    <a:extLst>
                      <a:ext uri="{FF2B5EF4-FFF2-40B4-BE49-F238E27FC236}">
                        <a16:creationId xmlns:a16="http://schemas.microsoft.com/office/drawing/2014/main" id="{53D0C806-8C48-9D45-AB19-200A14311A6C}"/>
                      </a:ext>
                    </a:extLst>
                  </p:cNvPr>
                  <p:cNvSpPr/>
                  <p:nvPr/>
                </p:nvSpPr>
                <p:spPr bwMode="auto">
                  <a:xfrm>
                    <a:off x="7098914" y="5043794"/>
                    <a:ext cx="14409" cy="4803"/>
                  </a:xfrm>
                  <a:custGeom>
                    <a:avLst/>
                    <a:gdLst>
                      <a:gd name="T0" fmla="*/ 6 w 6"/>
                      <a:gd name="T1" fmla="*/ 2 h 2"/>
                      <a:gd name="T2" fmla="*/ 6 w 6"/>
                      <a:gd name="T3" fmla="*/ 2 h 2"/>
                      <a:gd name="T4" fmla="*/ 0 w 6"/>
                      <a:gd name="T5" fmla="*/ 0 h 2"/>
                      <a:gd name="T6" fmla="*/ 0 w 6"/>
                      <a:gd name="T7" fmla="*/ 0 h 2"/>
                      <a:gd name="T8" fmla="*/ 6 w 6"/>
                      <a:gd name="T9" fmla="*/ 2 h 2"/>
                    </a:gdLst>
                    <a:ahLst/>
                    <a:cxnLst>
                      <a:cxn ang="0">
                        <a:pos x="T0" y="T1"/>
                      </a:cxn>
                      <a:cxn ang="0">
                        <a:pos x="T2" y="T3"/>
                      </a:cxn>
                      <a:cxn ang="0">
                        <a:pos x="T4" y="T5"/>
                      </a:cxn>
                      <a:cxn ang="0">
                        <a:pos x="T6" y="T7"/>
                      </a:cxn>
                      <a:cxn ang="0">
                        <a:pos x="T8" y="T9"/>
                      </a:cxn>
                    </a:cxnLst>
                    <a:rect l="0" t="0" r="r" b="b"/>
                    <a:pathLst>
                      <a:path w="6" h="2">
                        <a:moveTo>
                          <a:pt x="6" y="2"/>
                        </a:moveTo>
                        <a:lnTo>
                          <a:pt x="6" y="2"/>
                        </a:lnTo>
                        <a:lnTo>
                          <a:pt x="0" y="0"/>
                        </a:lnTo>
                        <a:lnTo>
                          <a:pt x="0" y="0"/>
                        </a:lnTo>
                        <a:lnTo>
                          <a:pt x="6" y="2"/>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0" name="ïşḻíde">
                    <a:extLst>
                      <a:ext uri="{FF2B5EF4-FFF2-40B4-BE49-F238E27FC236}">
                        <a16:creationId xmlns:a16="http://schemas.microsoft.com/office/drawing/2014/main" id="{0A7E80F5-D99E-0F47-86FD-40826AFE68F2}"/>
                      </a:ext>
                    </a:extLst>
                  </p:cNvPr>
                  <p:cNvSpPr/>
                  <p:nvPr/>
                </p:nvSpPr>
                <p:spPr bwMode="auto">
                  <a:xfrm>
                    <a:off x="7113323" y="5038991"/>
                    <a:ext cx="19212" cy="9606"/>
                  </a:xfrm>
                  <a:custGeom>
                    <a:avLst/>
                    <a:gdLst>
                      <a:gd name="T0" fmla="*/ 8 w 8"/>
                      <a:gd name="T1" fmla="*/ 0 h 4"/>
                      <a:gd name="T2" fmla="*/ 8 w 8"/>
                      <a:gd name="T3" fmla="*/ 0 h 4"/>
                      <a:gd name="T4" fmla="*/ 0 w 8"/>
                      <a:gd name="T5" fmla="*/ 4 h 4"/>
                      <a:gd name="T6" fmla="*/ 0 w 8"/>
                      <a:gd name="T7" fmla="*/ 4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lnTo>
                          <a:pt x="8" y="0"/>
                        </a:lnTo>
                        <a:lnTo>
                          <a:pt x="0" y="4"/>
                        </a:lnTo>
                        <a:lnTo>
                          <a:pt x="0" y="4"/>
                        </a:lnTo>
                        <a:lnTo>
                          <a:pt x="8"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1" name="ïṥḷïdé">
                    <a:extLst>
                      <a:ext uri="{FF2B5EF4-FFF2-40B4-BE49-F238E27FC236}">
                        <a16:creationId xmlns:a16="http://schemas.microsoft.com/office/drawing/2014/main" id="{70DAD1E1-1073-2447-A698-97B059A3CFC8}"/>
                      </a:ext>
                    </a:extLst>
                  </p:cNvPr>
                  <p:cNvSpPr/>
                  <p:nvPr/>
                </p:nvSpPr>
                <p:spPr bwMode="auto">
                  <a:xfrm>
                    <a:off x="7118126" y="5043794"/>
                    <a:ext cx="28818" cy="21614"/>
                  </a:xfrm>
                  <a:custGeom>
                    <a:avLst/>
                    <a:gdLst>
                      <a:gd name="T0" fmla="*/ 0 w 12"/>
                      <a:gd name="T1" fmla="*/ 4 h 9"/>
                      <a:gd name="T2" fmla="*/ 6 w 12"/>
                      <a:gd name="T3" fmla="*/ 9 h 9"/>
                      <a:gd name="T4" fmla="*/ 12 w 12"/>
                      <a:gd name="T5" fmla="*/ 4 h 9"/>
                      <a:gd name="T6" fmla="*/ 8 w 12"/>
                      <a:gd name="T7" fmla="*/ 0 h 9"/>
                      <a:gd name="T8" fmla="*/ 0 w 12"/>
                      <a:gd name="T9" fmla="*/ 4 h 9"/>
                    </a:gdLst>
                    <a:ahLst/>
                    <a:cxnLst>
                      <a:cxn ang="0">
                        <a:pos x="T0" y="T1"/>
                      </a:cxn>
                      <a:cxn ang="0">
                        <a:pos x="T2" y="T3"/>
                      </a:cxn>
                      <a:cxn ang="0">
                        <a:pos x="T4" y="T5"/>
                      </a:cxn>
                      <a:cxn ang="0">
                        <a:pos x="T6" y="T7"/>
                      </a:cxn>
                      <a:cxn ang="0">
                        <a:pos x="T8" y="T9"/>
                      </a:cxn>
                    </a:cxnLst>
                    <a:rect l="0" t="0" r="r" b="b"/>
                    <a:pathLst>
                      <a:path w="12" h="9">
                        <a:moveTo>
                          <a:pt x="0" y="4"/>
                        </a:moveTo>
                        <a:lnTo>
                          <a:pt x="6" y="9"/>
                        </a:lnTo>
                        <a:lnTo>
                          <a:pt x="12" y="4"/>
                        </a:lnTo>
                        <a:lnTo>
                          <a:pt x="8"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2" name="iS1íḍè">
                    <a:extLst>
                      <a:ext uri="{FF2B5EF4-FFF2-40B4-BE49-F238E27FC236}">
                        <a16:creationId xmlns:a16="http://schemas.microsoft.com/office/drawing/2014/main" id="{D37A5B7E-890D-5643-976B-AB2A6F034DC3}"/>
                      </a:ext>
                    </a:extLst>
                  </p:cNvPr>
                  <p:cNvSpPr/>
                  <p:nvPr/>
                </p:nvSpPr>
                <p:spPr bwMode="auto">
                  <a:xfrm>
                    <a:off x="7118126" y="5053400"/>
                    <a:ext cx="14409" cy="12008"/>
                  </a:xfrm>
                  <a:custGeom>
                    <a:avLst/>
                    <a:gdLst>
                      <a:gd name="T0" fmla="*/ 6 w 6"/>
                      <a:gd name="T1" fmla="*/ 5 h 5"/>
                      <a:gd name="T2" fmla="*/ 6 w 6"/>
                      <a:gd name="T3" fmla="*/ 5 h 5"/>
                      <a:gd name="T4" fmla="*/ 0 w 6"/>
                      <a:gd name="T5" fmla="*/ 0 h 5"/>
                      <a:gd name="T6" fmla="*/ 0 w 6"/>
                      <a:gd name="T7" fmla="*/ 0 h 5"/>
                      <a:gd name="T8" fmla="*/ 6 w 6"/>
                      <a:gd name="T9" fmla="*/ 5 h 5"/>
                    </a:gdLst>
                    <a:ahLst/>
                    <a:cxnLst>
                      <a:cxn ang="0">
                        <a:pos x="T0" y="T1"/>
                      </a:cxn>
                      <a:cxn ang="0">
                        <a:pos x="T2" y="T3"/>
                      </a:cxn>
                      <a:cxn ang="0">
                        <a:pos x="T4" y="T5"/>
                      </a:cxn>
                      <a:cxn ang="0">
                        <a:pos x="T6" y="T7"/>
                      </a:cxn>
                      <a:cxn ang="0">
                        <a:pos x="T8" y="T9"/>
                      </a:cxn>
                    </a:cxnLst>
                    <a:rect l="0" t="0" r="r" b="b"/>
                    <a:pathLst>
                      <a:path w="6" h="5">
                        <a:moveTo>
                          <a:pt x="6" y="5"/>
                        </a:moveTo>
                        <a:lnTo>
                          <a:pt x="6" y="5"/>
                        </a:lnTo>
                        <a:lnTo>
                          <a:pt x="0" y="0"/>
                        </a:lnTo>
                        <a:lnTo>
                          <a:pt x="0" y="0"/>
                        </a:lnTo>
                        <a:lnTo>
                          <a:pt x="6" y="5"/>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3" name="isḷídè">
                    <a:extLst>
                      <a:ext uri="{FF2B5EF4-FFF2-40B4-BE49-F238E27FC236}">
                        <a16:creationId xmlns:a16="http://schemas.microsoft.com/office/drawing/2014/main" id="{D41A7CB3-8046-1C44-AB7D-5EF4B3D32A9E}"/>
                      </a:ext>
                    </a:extLst>
                  </p:cNvPr>
                  <p:cNvSpPr/>
                  <p:nvPr/>
                </p:nvSpPr>
                <p:spPr bwMode="auto">
                  <a:xfrm>
                    <a:off x="7132535" y="5053400"/>
                    <a:ext cx="14409" cy="12008"/>
                  </a:xfrm>
                  <a:custGeom>
                    <a:avLst/>
                    <a:gdLst>
                      <a:gd name="T0" fmla="*/ 6 w 6"/>
                      <a:gd name="T1" fmla="*/ 0 h 5"/>
                      <a:gd name="T2" fmla="*/ 6 w 6"/>
                      <a:gd name="T3" fmla="*/ 0 h 5"/>
                      <a:gd name="T4" fmla="*/ 0 w 6"/>
                      <a:gd name="T5" fmla="*/ 5 h 5"/>
                      <a:gd name="T6" fmla="*/ 0 w 6"/>
                      <a:gd name="T7" fmla="*/ 5 h 5"/>
                      <a:gd name="T8" fmla="*/ 6 w 6"/>
                      <a:gd name="T9" fmla="*/ 0 h 5"/>
                    </a:gdLst>
                    <a:ahLst/>
                    <a:cxnLst>
                      <a:cxn ang="0">
                        <a:pos x="T0" y="T1"/>
                      </a:cxn>
                      <a:cxn ang="0">
                        <a:pos x="T2" y="T3"/>
                      </a:cxn>
                      <a:cxn ang="0">
                        <a:pos x="T4" y="T5"/>
                      </a:cxn>
                      <a:cxn ang="0">
                        <a:pos x="T6" y="T7"/>
                      </a:cxn>
                      <a:cxn ang="0">
                        <a:pos x="T8" y="T9"/>
                      </a:cxn>
                    </a:cxnLst>
                    <a:rect l="0" t="0" r="r" b="b"/>
                    <a:pathLst>
                      <a:path w="6" h="5">
                        <a:moveTo>
                          <a:pt x="6" y="0"/>
                        </a:moveTo>
                        <a:lnTo>
                          <a:pt x="6" y="0"/>
                        </a:lnTo>
                        <a:lnTo>
                          <a:pt x="0" y="5"/>
                        </a:lnTo>
                        <a:lnTo>
                          <a:pt x="0" y="5"/>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4" name="î$1ïḓè">
                    <a:extLst>
                      <a:ext uri="{FF2B5EF4-FFF2-40B4-BE49-F238E27FC236}">
                        <a16:creationId xmlns:a16="http://schemas.microsoft.com/office/drawing/2014/main" id="{E1A22F65-D601-874E-985F-B1988C43F9C6}"/>
                      </a:ext>
                    </a:extLst>
                  </p:cNvPr>
                  <p:cNvSpPr/>
                  <p:nvPr/>
                </p:nvSpPr>
                <p:spPr bwMode="auto">
                  <a:xfrm>
                    <a:off x="7137338" y="5053400"/>
                    <a:ext cx="31220" cy="21614"/>
                  </a:xfrm>
                  <a:custGeom>
                    <a:avLst/>
                    <a:gdLst>
                      <a:gd name="T0" fmla="*/ 0 w 13"/>
                      <a:gd name="T1" fmla="*/ 5 h 9"/>
                      <a:gd name="T2" fmla="*/ 7 w 13"/>
                      <a:gd name="T3" fmla="*/ 9 h 9"/>
                      <a:gd name="T4" fmla="*/ 13 w 13"/>
                      <a:gd name="T5" fmla="*/ 5 h 9"/>
                      <a:gd name="T6" fmla="*/ 7 w 13"/>
                      <a:gd name="T7" fmla="*/ 0 h 9"/>
                      <a:gd name="T8" fmla="*/ 0 w 13"/>
                      <a:gd name="T9" fmla="*/ 5 h 9"/>
                    </a:gdLst>
                    <a:ahLst/>
                    <a:cxnLst>
                      <a:cxn ang="0">
                        <a:pos x="T0" y="T1"/>
                      </a:cxn>
                      <a:cxn ang="0">
                        <a:pos x="T2" y="T3"/>
                      </a:cxn>
                      <a:cxn ang="0">
                        <a:pos x="T4" y="T5"/>
                      </a:cxn>
                      <a:cxn ang="0">
                        <a:pos x="T6" y="T7"/>
                      </a:cxn>
                      <a:cxn ang="0">
                        <a:pos x="T8" y="T9"/>
                      </a:cxn>
                    </a:cxnLst>
                    <a:rect l="0" t="0" r="r" b="b"/>
                    <a:pathLst>
                      <a:path w="13" h="9">
                        <a:moveTo>
                          <a:pt x="0" y="5"/>
                        </a:moveTo>
                        <a:lnTo>
                          <a:pt x="7" y="9"/>
                        </a:lnTo>
                        <a:lnTo>
                          <a:pt x="13" y="5"/>
                        </a:lnTo>
                        <a:lnTo>
                          <a:pt x="7" y="0"/>
                        </a:lnTo>
                        <a:lnTo>
                          <a:pt x="0" y="5"/>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5" name="íş1ïḓe">
                    <a:extLst>
                      <a:ext uri="{FF2B5EF4-FFF2-40B4-BE49-F238E27FC236}">
                        <a16:creationId xmlns:a16="http://schemas.microsoft.com/office/drawing/2014/main" id="{FEFD5A40-36B6-C749-A490-0CDA1082494D}"/>
                      </a:ext>
                    </a:extLst>
                  </p:cNvPr>
                  <p:cNvSpPr/>
                  <p:nvPr/>
                </p:nvSpPr>
                <p:spPr bwMode="auto">
                  <a:xfrm>
                    <a:off x="7137338" y="5065407"/>
                    <a:ext cx="16811" cy="9606"/>
                  </a:xfrm>
                  <a:custGeom>
                    <a:avLst/>
                    <a:gdLst>
                      <a:gd name="T0" fmla="*/ 7 w 7"/>
                      <a:gd name="T1" fmla="*/ 4 h 4"/>
                      <a:gd name="T2" fmla="*/ 7 w 7"/>
                      <a:gd name="T3" fmla="*/ 4 h 4"/>
                      <a:gd name="T4" fmla="*/ 0 w 7"/>
                      <a:gd name="T5" fmla="*/ 0 h 4"/>
                      <a:gd name="T6" fmla="*/ 0 w 7"/>
                      <a:gd name="T7" fmla="*/ 2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7" y="4"/>
                        </a:lnTo>
                        <a:lnTo>
                          <a:pt x="0" y="0"/>
                        </a:lnTo>
                        <a:lnTo>
                          <a:pt x="0" y="2"/>
                        </a:lnTo>
                        <a:lnTo>
                          <a:pt x="7"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6" name="îṧḻíḑè">
                    <a:extLst>
                      <a:ext uri="{FF2B5EF4-FFF2-40B4-BE49-F238E27FC236}">
                        <a16:creationId xmlns:a16="http://schemas.microsoft.com/office/drawing/2014/main" id="{6013057F-D263-BA42-94AE-7EA98789730D}"/>
                      </a:ext>
                    </a:extLst>
                  </p:cNvPr>
                  <p:cNvSpPr/>
                  <p:nvPr/>
                </p:nvSpPr>
                <p:spPr bwMode="auto">
                  <a:xfrm>
                    <a:off x="7154149" y="5065407"/>
                    <a:ext cx="14409" cy="9606"/>
                  </a:xfrm>
                  <a:custGeom>
                    <a:avLst/>
                    <a:gdLst>
                      <a:gd name="T0" fmla="*/ 6 w 6"/>
                      <a:gd name="T1" fmla="*/ 0 h 4"/>
                      <a:gd name="T2" fmla="*/ 6 w 6"/>
                      <a:gd name="T3" fmla="*/ 0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0"/>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7" name="íSḻîḍê">
                    <a:extLst>
                      <a:ext uri="{FF2B5EF4-FFF2-40B4-BE49-F238E27FC236}">
                        <a16:creationId xmlns:a16="http://schemas.microsoft.com/office/drawing/2014/main" id="{B752B586-2330-B741-B7A4-0C0212FB8127}"/>
                      </a:ext>
                    </a:extLst>
                  </p:cNvPr>
                  <p:cNvSpPr/>
                  <p:nvPr/>
                </p:nvSpPr>
                <p:spPr bwMode="auto">
                  <a:xfrm>
                    <a:off x="7158952" y="5070209"/>
                    <a:ext cx="28818" cy="19212"/>
                  </a:xfrm>
                  <a:custGeom>
                    <a:avLst/>
                    <a:gdLst>
                      <a:gd name="T0" fmla="*/ 0 w 12"/>
                      <a:gd name="T1" fmla="*/ 4 h 8"/>
                      <a:gd name="T2" fmla="*/ 6 w 12"/>
                      <a:gd name="T3" fmla="*/ 8 h 8"/>
                      <a:gd name="T4" fmla="*/ 12 w 12"/>
                      <a:gd name="T5" fmla="*/ 4 h 8"/>
                      <a:gd name="T6" fmla="*/ 6 w 12"/>
                      <a:gd name="T7" fmla="*/ 0 h 8"/>
                      <a:gd name="T8" fmla="*/ 0 w 12"/>
                      <a:gd name="T9" fmla="*/ 4 h 8"/>
                    </a:gdLst>
                    <a:ahLst/>
                    <a:cxnLst>
                      <a:cxn ang="0">
                        <a:pos x="T0" y="T1"/>
                      </a:cxn>
                      <a:cxn ang="0">
                        <a:pos x="T2" y="T3"/>
                      </a:cxn>
                      <a:cxn ang="0">
                        <a:pos x="T4" y="T5"/>
                      </a:cxn>
                      <a:cxn ang="0">
                        <a:pos x="T6" y="T7"/>
                      </a:cxn>
                      <a:cxn ang="0">
                        <a:pos x="T8" y="T9"/>
                      </a:cxn>
                    </a:cxnLst>
                    <a:rect l="0" t="0" r="r" b="b"/>
                    <a:pathLst>
                      <a:path w="12" h="8">
                        <a:moveTo>
                          <a:pt x="0" y="4"/>
                        </a:moveTo>
                        <a:lnTo>
                          <a:pt x="6" y="8"/>
                        </a:lnTo>
                        <a:lnTo>
                          <a:pt x="12" y="4"/>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8" name="iṥ1ïḋê">
                    <a:extLst>
                      <a:ext uri="{FF2B5EF4-FFF2-40B4-BE49-F238E27FC236}">
                        <a16:creationId xmlns:a16="http://schemas.microsoft.com/office/drawing/2014/main" id="{16209E75-F8B2-154F-84BB-846110FF525A}"/>
                      </a:ext>
                    </a:extLst>
                  </p:cNvPr>
                  <p:cNvSpPr/>
                  <p:nvPr/>
                </p:nvSpPr>
                <p:spPr bwMode="auto">
                  <a:xfrm>
                    <a:off x="7158952" y="5079815"/>
                    <a:ext cx="14409" cy="9606"/>
                  </a:xfrm>
                  <a:custGeom>
                    <a:avLst/>
                    <a:gdLst>
                      <a:gd name="T0" fmla="*/ 6 w 6"/>
                      <a:gd name="T1" fmla="*/ 4 h 4"/>
                      <a:gd name="T2" fmla="*/ 6 w 6"/>
                      <a:gd name="T3" fmla="*/ 4 h 4"/>
                      <a:gd name="T4" fmla="*/ 0 w 6"/>
                      <a:gd name="T5" fmla="*/ 0 h 4"/>
                      <a:gd name="T6" fmla="*/ 0 w 6"/>
                      <a:gd name="T7" fmla="*/ 0 h 4"/>
                      <a:gd name="T8" fmla="*/ 6 w 6"/>
                      <a:gd name="T9" fmla="*/ 4 h 4"/>
                    </a:gdLst>
                    <a:ahLst/>
                    <a:cxnLst>
                      <a:cxn ang="0">
                        <a:pos x="T0" y="T1"/>
                      </a:cxn>
                      <a:cxn ang="0">
                        <a:pos x="T2" y="T3"/>
                      </a:cxn>
                      <a:cxn ang="0">
                        <a:pos x="T4" y="T5"/>
                      </a:cxn>
                      <a:cxn ang="0">
                        <a:pos x="T6" y="T7"/>
                      </a:cxn>
                      <a:cxn ang="0">
                        <a:pos x="T8" y="T9"/>
                      </a:cxn>
                    </a:cxnLst>
                    <a:rect l="0" t="0" r="r" b="b"/>
                    <a:pathLst>
                      <a:path w="6" h="4">
                        <a:moveTo>
                          <a:pt x="6" y="4"/>
                        </a:moveTo>
                        <a:lnTo>
                          <a:pt x="6" y="4"/>
                        </a:lnTo>
                        <a:lnTo>
                          <a:pt x="0" y="0"/>
                        </a:lnTo>
                        <a:lnTo>
                          <a:pt x="0" y="0"/>
                        </a:lnTo>
                        <a:lnTo>
                          <a:pt x="6"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9" name="îṡḻîḑê">
                    <a:extLst>
                      <a:ext uri="{FF2B5EF4-FFF2-40B4-BE49-F238E27FC236}">
                        <a16:creationId xmlns:a16="http://schemas.microsoft.com/office/drawing/2014/main" id="{241A8796-B218-BF4C-903E-7D945E0978D0}"/>
                      </a:ext>
                    </a:extLst>
                  </p:cNvPr>
                  <p:cNvSpPr/>
                  <p:nvPr/>
                </p:nvSpPr>
                <p:spPr bwMode="auto">
                  <a:xfrm>
                    <a:off x="7173361" y="5079815"/>
                    <a:ext cx="14409" cy="9606"/>
                  </a:xfrm>
                  <a:custGeom>
                    <a:avLst/>
                    <a:gdLst>
                      <a:gd name="T0" fmla="*/ 6 w 6"/>
                      <a:gd name="T1" fmla="*/ 0 h 4"/>
                      <a:gd name="T2" fmla="*/ 6 w 6"/>
                      <a:gd name="T3" fmla="*/ 0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0"/>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0" name="ïSḷíḍe">
                    <a:extLst>
                      <a:ext uri="{FF2B5EF4-FFF2-40B4-BE49-F238E27FC236}">
                        <a16:creationId xmlns:a16="http://schemas.microsoft.com/office/drawing/2014/main" id="{BAF71C6E-630C-A046-B249-A91403D0BFC0}"/>
                      </a:ext>
                    </a:extLst>
                  </p:cNvPr>
                  <p:cNvSpPr/>
                  <p:nvPr/>
                </p:nvSpPr>
                <p:spPr bwMode="auto">
                  <a:xfrm>
                    <a:off x="7108520" y="5005371"/>
                    <a:ext cx="28818" cy="19212"/>
                  </a:xfrm>
                  <a:custGeom>
                    <a:avLst/>
                    <a:gdLst>
                      <a:gd name="T0" fmla="*/ 0 w 12"/>
                      <a:gd name="T1" fmla="*/ 4 h 8"/>
                      <a:gd name="T2" fmla="*/ 4 w 12"/>
                      <a:gd name="T3" fmla="*/ 8 h 8"/>
                      <a:gd name="T4" fmla="*/ 12 w 12"/>
                      <a:gd name="T5" fmla="*/ 4 h 8"/>
                      <a:gd name="T6" fmla="*/ 6 w 12"/>
                      <a:gd name="T7" fmla="*/ 0 h 8"/>
                      <a:gd name="T8" fmla="*/ 0 w 12"/>
                      <a:gd name="T9" fmla="*/ 4 h 8"/>
                    </a:gdLst>
                    <a:ahLst/>
                    <a:cxnLst>
                      <a:cxn ang="0">
                        <a:pos x="T0" y="T1"/>
                      </a:cxn>
                      <a:cxn ang="0">
                        <a:pos x="T2" y="T3"/>
                      </a:cxn>
                      <a:cxn ang="0">
                        <a:pos x="T4" y="T5"/>
                      </a:cxn>
                      <a:cxn ang="0">
                        <a:pos x="T6" y="T7"/>
                      </a:cxn>
                      <a:cxn ang="0">
                        <a:pos x="T8" y="T9"/>
                      </a:cxn>
                    </a:cxnLst>
                    <a:rect l="0" t="0" r="r" b="b"/>
                    <a:pathLst>
                      <a:path w="12" h="8">
                        <a:moveTo>
                          <a:pt x="0" y="4"/>
                        </a:moveTo>
                        <a:lnTo>
                          <a:pt x="4" y="8"/>
                        </a:lnTo>
                        <a:lnTo>
                          <a:pt x="12" y="4"/>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1" name="î$lïḓé">
                    <a:extLst>
                      <a:ext uri="{FF2B5EF4-FFF2-40B4-BE49-F238E27FC236}">
                        <a16:creationId xmlns:a16="http://schemas.microsoft.com/office/drawing/2014/main" id="{DFC57574-06C9-6648-8B56-52ADD9A3D353}"/>
                      </a:ext>
                    </a:extLst>
                  </p:cNvPr>
                  <p:cNvSpPr/>
                  <p:nvPr/>
                </p:nvSpPr>
                <p:spPr bwMode="auto">
                  <a:xfrm>
                    <a:off x="7108520" y="5014976"/>
                    <a:ext cx="9606" cy="9606"/>
                  </a:xfrm>
                  <a:custGeom>
                    <a:avLst/>
                    <a:gdLst>
                      <a:gd name="T0" fmla="*/ 4 w 4"/>
                      <a:gd name="T1" fmla="*/ 4 h 4"/>
                      <a:gd name="T2" fmla="*/ 4 w 4"/>
                      <a:gd name="T3" fmla="*/ 4 h 4"/>
                      <a:gd name="T4" fmla="*/ 0 w 4"/>
                      <a:gd name="T5" fmla="*/ 0 h 4"/>
                      <a:gd name="T6" fmla="*/ 0 w 4"/>
                      <a:gd name="T7" fmla="*/ 0 h 4"/>
                      <a:gd name="T8" fmla="*/ 4 w 4"/>
                      <a:gd name="T9" fmla="*/ 4 h 4"/>
                    </a:gdLst>
                    <a:ahLst/>
                    <a:cxnLst>
                      <a:cxn ang="0">
                        <a:pos x="T0" y="T1"/>
                      </a:cxn>
                      <a:cxn ang="0">
                        <a:pos x="T2" y="T3"/>
                      </a:cxn>
                      <a:cxn ang="0">
                        <a:pos x="T4" y="T5"/>
                      </a:cxn>
                      <a:cxn ang="0">
                        <a:pos x="T6" y="T7"/>
                      </a:cxn>
                      <a:cxn ang="0">
                        <a:pos x="T8" y="T9"/>
                      </a:cxn>
                    </a:cxnLst>
                    <a:rect l="0" t="0" r="r" b="b"/>
                    <a:pathLst>
                      <a:path w="4" h="4">
                        <a:moveTo>
                          <a:pt x="4" y="4"/>
                        </a:moveTo>
                        <a:lnTo>
                          <a:pt x="4" y="4"/>
                        </a:lnTo>
                        <a:lnTo>
                          <a:pt x="0" y="0"/>
                        </a:lnTo>
                        <a:lnTo>
                          <a:pt x="0" y="0"/>
                        </a:lnTo>
                        <a:lnTo>
                          <a:pt x="4"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2" name="íŝļíde">
                    <a:extLst>
                      <a:ext uri="{FF2B5EF4-FFF2-40B4-BE49-F238E27FC236}">
                        <a16:creationId xmlns:a16="http://schemas.microsoft.com/office/drawing/2014/main" id="{01C71106-EF73-8E47-A5D2-92C75B960D4B}"/>
                      </a:ext>
                    </a:extLst>
                  </p:cNvPr>
                  <p:cNvSpPr/>
                  <p:nvPr/>
                </p:nvSpPr>
                <p:spPr bwMode="auto">
                  <a:xfrm>
                    <a:off x="7118126" y="5014976"/>
                    <a:ext cx="19212" cy="9606"/>
                  </a:xfrm>
                  <a:custGeom>
                    <a:avLst/>
                    <a:gdLst>
                      <a:gd name="T0" fmla="*/ 8 w 8"/>
                      <a:gd name="T1" fmla="*/ 0 h 4"/>
                      <a:gd name="T2" fmla="*/ 8 w 8"/>
                      <a:gd name="T3" fmla="*/ 0 h 4"/>
                      <a:gd name="T4" fmla="*/ 0 w 8"/>
                      <a:gd name="T5" fmla="*/ 4 h 4"/>
                      <a:gd name="T6" fmla="*/ 0 w 8"/>
                      <a:gd name="T7" fmla="*/ 4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lnTo>
                          <a:pt x="8" y="0"/>
                        </a:lnTo>
                        <a:lnTo>
                          <a:pt x="0" y="4"/>
                        </a:lnTo>
                        <a:lnTo>
                          <a:pt x="0" y="4"/>
                        </a:lnTo>
                        <a:lnTo>
                          <a:pt x="8"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3" name="íşḻíďè">
                    <a:extLst>
                      <a:ext uri="{FF2B5EF4-FFF2-40B4-BE49-F238E27FC236}">
                        <a16:creationId xmlns:a16="http://schemas.microsoft.com/office/drawing/2014/main" id="{FA6DDC83-EB83-D04F-97C4-0E78852D366F}"/>
                      </a:ext>
                    </a:extLst>
                  </p:cNvPr>
                  <p:cNvSpPr/>
                  <p:nvPr/>
                </p:nvSpPr>
                <p:spPr bwMode="auto">
                  <a:xfrm>
                    <a:off x="7122929" y="5014976"/>
                    <a:ext cx="36023" cy="19212"/>
                  </a:xfrm>
                  <a:custGeom>
                    <a:avLst/>
                    <a:gdLst>
                      <a:gd name="T0" fmla="*/ 0 w 15"/>
                      <a:gd name="T1" fmla="*/ 6 h 8"/>
                      <a:gd name="T2" fmla="*/ 6 w 15"/>
                      <a:gd name="T3" fmla="*/ 8 h 8"/>
                      <a:gd name="T4" fmla="*/ 15 w 15"/>
                      <a:gd name="T5" fmla="*/ 4 h 8"/>
                      <a:gd name="T6" fmla="*/ 8 w 15"/>
                      <a:gd name="T7" fmla="*/ 0 h 8"/>
                      <a:gd name="T8" fmla="*/ 0 w 15"/>
                      <a:gd name="T9" fmla="*/ 6 h 8"/>
                    </a:gdLst>
                    <a:ahLst/>
                    <a:cxnLst>
                      <a:cxn ang="0">
                        <a:pos x="T0" y="T1"/>
                      </a:cxn>
                      <a:cxn ang="0">
                        <a:pos x="T2" y="T3"/>
                      </a:cxn>
                      <a:cxn ang="0">
                        <a:pos x="T4" y="T5"/>
                      </a:cxn>
                      <a:cxn ang="0">
                        <a:pos x="T6" y="T7"/>
                      </a:cxn>
                      <a:cxn ang="0">
                        <a:pos x="T8" y="T9"/>
                      </a:cxn>
                    </a:cxnLst>
                    <a:rect l="0" t="0" r="r" b="b"/>
                    <a:pathLst>
                      <a:path w="15" h="8">
                        <a:moveTo>
                          <a:pt x="0" y="6"/>
                        </a:moveTo>
                        <a:lnTo>
                          <a:pt x="6" y="8"/>
                        </a:lnTo>
                        <a:lnTo>
                          <a:pt x="15" y="4"/>
                        </a:lnTo>
                        <a:lnTo>
                          <a:pt x="8" y="0"/>
                        </a:lnTo>
                        <a:lnTo>
                          <a:pt x="0" y="6"/>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4" name="íṩḷiḋè">
                    <a:extLst>
                      <a:ext uri="{FF2B5EF4-FFF2-40B4-BE49-F238E27FC236}">
                        <a16:creationId xmlns:a16="http://schemas.microsoft.com/office/drawing/2014/main" id="{FF4A795D-EB71-F647-ACE9-4FC52B1D55E8}"/>
                      </a:ext>
                    </a:extLst>
                  </p:cNvPr>
                  <p:cNvSpPr/>
                  <p:nvPr/>
                </p:nvSpPr>
                <p:spPr bwMode="auto">
                  <a:xfrm>
                    <a:off x="7122929" y="5029385"/>
                    <a:ext cx="14409" cy="4803"/>
                  </a:xfrm>
                  <a:custGeom>
                    <a:avLst/>
                    <a:gdLst>
                      <a:gd name="T0" fmla="*/ 6 w 6"/>
                      <a:gd name="T1" fmla="*/ 2 h 2"/>
                      <a:gd name="T2" fmla="*/ 6 w 6"/>
                      <a:gd name="T3" fmla="*/ 2 h 2"/>
                      <a:gd name="T4" fmla="*/ 0 w 6"/>
                      <a:gd name="T5" fmla="*/ 0 h 2"/>
                      <a:gd name="T6" fmla="*/ 0 w 6"/>
                      <a:gd name="T7" fmla="*/ 0 h 2"/>
                      <a:gd name="T8" fmla="*/ 6 w 6"/>
                      <a:gd name="T9" fmla="*/ 2 h 2"/>
                    </a:gdLst>
                    <a:ahLst/>
                    <a:cxnLst>
                      <a:cxn ang="0">
                        <a:pos x="T0" y="T1"/>
                      </a:cxn>
                      <a:cxn ang="0">
                        <a:pos x="T2" y="T3"/>
                      </a:cxn>
                      <a:cxn ang="0">
                        <a:pos x="T4" y="T5"/>
                      </a:cxn>
                      <a:cxn ang="0">
                        <a:pos x="T6" y="T7"/>
                      </a:cxn>
                      <a:cxn ang="0">
                        <a:pos x="T8" y="T9"/>
                      </a:cxn>
                    </a:cxnLst>
                    <a:rect l="0" t="0" r="r" b="b"/>
                    <a:pathLst>
                      <a:path w="6" h="2">
                        <a:moveTo>
                          <a:pt x="6" y="2"/>
                        </a:moveTo>
                        <a:lnTo>
                          <a:pt x="6" y="2"/>
                        </a:lnTo>
                        <a:lnTo>
                          <a:pt x="0" y="0"/>
                        </a:lnTo>
                        <a:lnTo>
                          <a:pt x="0" y="0"/>
                        </a:lnTo>
                        <a:lnTo>
                          <a:pt x="6" y="2"/>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5" name="íṧ1iḋè">
                    <a:extLst>
                      <a:ext uri="{FF2B5EF4-FFF2-40B4-BE49-F238E27FC236}">
                        <a16:creationId xmlns:a16="http://schemas.microsoft.com/office/drawing/2014/main" id="{989455F9-B2C6-F341-B0A6-4C8109673665}"/>
                      </a:ext>
                    </a:extLst>
                  </p:cNvPr>
                  <p:cNvSpPr/>
                  <p:nvPr/>
                </p:nvSpPr>
                <p:spPr bwMode="auto">
                  <a:xfrm>
                    <a:off x="7137338" y="5024582"/>
                    <a:ext cx="21614" cy="9606"/>
                  </a:xfrm>
                  <a:custGeom>
                    <a:avLst/>
                    <a:gdLst>
                      <a:gd name="T0" fmla="*/ 9 w 9"/>
                      <a:gd name="T1" fmla="*/ 0 h 4"/>
                      <a:gd name="T2" fmla="*/ 9 w 9"/>
                      <a:gd name="T3" fmla="*/ 0 h 4"/>
                      <a:gd name="T4" fmla="*/ 0 w 9"/>
                      <a:gd name="T5" fmla="*/ 4 h 4"/>
                      <a:gd name="T6" fmla="*/ 0 w 9"/>
                      <a:gd name="T7" fmla="*/ 4 h 4"/>
                      <a:gd name="T8" fmla="*/ 9 w 9"/>
                      <a:gd name="T9" fmla="*/ 0 h 4"/>
                    </a:gdLst>
                    <a:ahLst/>
                    <a:cxnLst>
                      <a:cxn ang="0">
                        <a:pos x="T0" y="T1"/>
                      </a:cxn>
                      <a:cxn ang="0">
                        <a:pos x="T2" y="T3"/>
                      </a:cxn>
                      <a:cxn ang="0">
                        <a:pos x="T4" y="T5"/>
                      </a:cxn>
                      <a:cxn ang="0">
                        <a:pos x="T6" y="T7"/>
                      </a:cxn>
                      <a:cxn ang="0">
                        <a:pos x="T8" y="T9"/>
                      </a:cxn>
                    </a:cxnLst>
                    <a:rect l="0" t="0" r="r" b="b"/>
                    <a:pathLst>
                      <a:path w="9" h="4">
                        <a:moveTo>
                          <a:pt x="9" y="0"/>
                        </a:moveTo>
                        <a:lnTo>
                          <a:pt x="9" y="0"/>
                        </a:lnTo>
                        <a:lnTo>
                          <a:pt x="0" y="4"/>
                        </a:lnTo>
                        <a:lnTo>
                          <a:pt x="0" y="4"/>
                        </a:lnTo>
                        <a:lnTo>
                          <a:pt x="9"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6" name="îSļïde">
                    <a:extLst>
                      <a:ext uri="{FF2B5EF4-FFF2-40B4-BE49-F238E27FC236}">
                        <a16:creationId xmlns:a16="http://schemas.microsoft.com/office/drawing/2014/main" id="{3CA498A0-127E-404A-9685-28B967474C58}"/>
                      </a:ext>
                    </a:extLst>
                  </p:cNvPr>
                  <p:cNvSpPr/>
                  <p:nvPr/>
                </p:nvSpPr>
                <p:spPr bwMode="auto">
                  <a:xfrm>
                    <a:off x="7142141" y="5029385"/>
                    <a:ext cx="31220" cy="19212"/>
                  </a:xfrm>
                  <a:custGeom>
                    <a:avLst/>
                    <a:gdLst>
                      <a:gd name="T0" fmla="*/ 0 w 13"/>
                      <a:gd name="T1" fmla="*/ 4 h 8"/>
                      <a:gd name="T2" fmla="*/ 7 w 13"/>
                      <a:gd name="T3" fmla="*/ 8 h 8"/>
                      <a:gd name="T4" fmla="*/ 13 w 13"/>
                      <a:gd name="T5" fmla="*/ 4 h 8"/>
                      <a:gd name="T6" fmla="*/ 9 w 13"/>
                      <a:gd name="T7" fmla="*/ 0 h 8"/>
                      <a:gd name="T8" fmla="*/ 0 w 13"/>
                      <a:gd name="T9" fmla="*/ 4 h 8"/>
                    </a:gdLst>
                    <a:ahLst/>
                    <a:cxnLst>
                      <a:cxn ang="0">
                        <a:pos x="T0" y="T1"/>
                      </a:cxn>
                      <a:cxn ang="0">
                        <a:pos x="T2" y="T3"/>
                      </a:cxn>
                      <a:cxn ang="0">
                        <a:pos x="T4" y="T5"/>
                      </a:cxn>
                      <a:cxn ang="0">
                        <a:pos x="T6" y="T7"/>
                      </a:cxn>
                      <a:cxn ang="0">
                        <a:pos x="T8" y="T9"/>
                      </a:cxn>
                    </a:cxnLst>
                    <a:rect l="0" t="0" r="r" b="b"/>
                    <a:pathLst>
                      <a:path w="13" h="8">
                        <a:moveTo>
                          <a:pt x="0" y="4"/>
                        </a:moveTo>
                        <a:lnTo>
                          <a:pt x="7" y="8"/>
                        </a:lnTo>
                        <a:lnTo>
                          <a:pt x="13" y="4"/>
                        </a:lnTo>
                        <a:lnTo>
                          <a:pt x="9"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7" name="î$ḷîḑé">
                    <a:extLst>
                      <a:ext uri="{FF2B5EF4-FFF2-40B4-BE49-F238E27FC236}">
                        <a16:creationId xmlns:a16="http://schemas.microsoft.com/office/drawing/2014/main" id="{4105E1A0-B417-854F-87AB-D4EB929513C7}"/>
                      </a:ext>
                    </a:extLst>
                  </p:cNvPr>
                  <p:cNvSpPr/>
                  <p:nvPr/>
                </p:nvSpPr>
                <p:spPr bwMode="auto">
                  <a:xfrm>
                    <a:off x="7142141" y="5038991"/>
                    <a:ext cx="16811" cy="9606"/>
                  </a:xfrm>
                  <a:custGeom>
                    <a:avLst/>
                    <a:gdLst>
                      <a:gd name="T0" fmla="*/ 7 w 7"/>
                      <a:gd name="T1" fmla="*/ 4 h 4"/>
                      <a:gd name="T2" fmla="*/ 7 w 7"/>
                      <a:gd name="T3" fmla="*/ 4 h 4"/>
                      <a:gd name="T4" fmla="*/ 0 w 7"/>
                      <a:gd name="T5" fmla="*/ 0 h 4"/>
                      <a:gd name="T6" fmla="*/ 0 w 7"/>
                      <a:gd name="T7" fmla="*/ 0 h 4"/>
                      <a:gd name="T8" fmla="*/ 7 w 7"/>
                      <a:gd name="T9" fmla="*/ 4 h 4"/>
                    </a:gdLst>
                    <a:ahLst/>
                    <a:cxnLst>
                      <a:cxn ang="0">
                        <a:pos x="T0" y="T1"/>
                      </a:cxn>
                      <a:cxn ang="0">
                        <a:pos x="T2" y="T3"/>
                      </a:cxn>
                      <a:cxn ang="0">
                        <a:pos x="T4" y="T5"/>
                      </a:cxn>
                      <a:cxn ang="0">
                        <a:pos x="T6" y="T7"/>
                      </a:cxn>
                      <a:cxn ang="0">
                        <a:pos x="T8" y="T9"/>
                      </a:cxn>
                    </a:cxnLst>
                    <a:rect l="0" t="0" r="r" b="b"/>
                    <a:pathLst>
                      <a:path w="7" h="4">
                        <a:moveTo>
                          <a:pt x="7" y="4"/>
                        </a:moveTo>
                        <a:lnTo>
                          <a:pt x="7" y="4"/>
                        </a:lnTo>
                        <a:lnTo>
                          <a:pt x="0" y="0"/>
                        </a:lnTo>
                        <a:lnTo>
                          <a:pt x="0" y="0"/>
                        </a:lnTo>
                        <a:lnTo>
                          <a:pt x="7"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8" name="íṡlïḍé">
                    <a:extLst>
                      <a:ext uri="{FF2B5EF4-FFF2-40B4-BE49-F238E27FC236}">
                        <a16:creationId xmlns:a16="http://schemas.microsoft.com/office/drawing/2014/main" id="{165C6492-14BA-4345-BEB5-5326ECF3705F}"/>
                      </a:ext>
                    </a:extLst>
                  </p:cNvPr>
                  <p:cNvSpPr/>
                  <p:nvPr/>
                </p:nvSpPr>
                <p:spPr bwMode="auto">
                  <a:xfrm>
                    <a:off x="7158952" y="5038991"/>
                    <a:ext cx="14409" cy="9606"/>
                  </a:xfrm>
                  <a:custGeom>
                    <a:avLst/>
                    <a:gdLst>
                      <a:gd name="T0" fmla="*/ 6 w 6"/>
                      <a:gd name="T1" fmla="*/ 0 h 4"/>
                      <a:gd name="T2" fmla="*/ 6 w 6"/>
                      <a:gd name="T3" fmla="*/ 0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0"/>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9" name="ïŝ1íďê">
                    <a:extLst>
                      <a:ext uri="{FF2B5EF4-FFF2-40B4-BE49-F238E27FC236}">
                        <a16:creationId xmlns:a16="http://schemas.microsoft.com/office/drawing/2014/main" id="{170A0A43-1CBA-EA4F-9096-86CE14C827A4}"/>
                      </a:ext>
                    </a:extLst>
                  </p:cNvPr>
                  <p:cNvSpPr/>
                  <p:nvPr/>
                </p:nvSpPr>
                <p:spPr bwMode="auto">
                  <a:xfrm>
                    <a:off x="7163755" y="5038991"/>
                    <a:ext cx="28818" cy="19212"/>
                  </a:xfrm>
                  <a:custGeom>
                    <a:avLst/>
                    <a:gdLst>
                      <a:gd name="T0" fmla="*/ 0 w 12"/>
                      <a:gd name="T1" fmla="*/ 4 h 8"/>
                      <a:gd name="T2" fmla="*/ 6 w 12"/>
                      <a:gd name="T3" fmla="*/ 8 h 8"/>
                      <a:gd name="T4" fmla="*/ 12 w 12"/>
                      <a:gd name="T5" fmla="*/ 4 h 8"/>
                      <a:gd name="T6" fmla="*/ 6 w 12"/>
                      <a:gd name="T7" fmla="*/ 0 h 8"/>
                      <a:gd name="T8" fmla="*/ 0 w 12"/>
                      <a:gd name="T9" fmla="*/ 4 h 8"/>
                    </a:gdLst>
                    <a:ahLst/>
                    <a:cxnLst>
                      <a:cxn ang="0">
                        <a:pos x="T0" y="T1"/>
                      </a:cxn>
                      <a:cxn ang="0">
                        <a:pos x="T2" y="T3"/>
                      </a:cxn>
                      <a:cxn ang="0">
                        <a:pos x="T4" y="T5"/>
                      </a:cxn>
                      <a:cxn ang="0">
                        <a:pos x="T6" y="T7"/>
                      </a:cxn>
                      <a:cxn ang="0">
                        <a:pos x="T8" y="T9"/>
                      </a:cxn>
                    </a:cxnLst>
                    <a:rect l="0" t="0" r="r" b="b"/>
                    <a:pathLst>
                      <a:path w="12" h="8">
                        <a:moveTo>
                          <a:pt x="0" y="4"/>
                        </a:moveTo>
                        <a:lnTo>
                          <a:pt x="6" y="8"/>
                        </a:lnTo>
                        <a:lnTo>
                          <a:pt x="12" y="4"/>
                        </a:lnTo>
                        <a:lnTo>
                          <a:pt x="6" y="0"/>
                        </a:lnTo>
                        <a:lnTo>
                          <a:pt x="0"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0" name="íś1ïḍê">
                    <a:extLst>
                      <a:ext uri="{FF2B5EF4-FFF2-40B4-BE49-F238E27FC236}">
                        <a16:creationId xmlns:a16="http://schemas.microsoft.com/office/drawing/2014/main" id="{8338742E-D269-AC40-B686-B6D3D7916754}"/>
                      </a:ext>
                    </a:extLst>
                  </p:cNvPr>
                  <p:cNvSpPr/>
                  <p:nvPr/>
                </p:nvSpPr>
                <p:spPr bwMode="auto">
                  <a:xfrm>
                    <a:off x="7163755" y="5048597"/>
                    <a:ext cx="14409" cy="9606"/>
                  </a:xfrm>
                  <a:custGeom>
                    <a:avLst/>
                    <a:gdLst>
                      <a:gd name="T0" fmla="*/ 6 w 6"/>
                      <a:gd name="T1" fmla="*/ 4 h 4"/>
                      <a:gd name="T2" fmla="*/ 6 w 6"/>
                      <a:gd name="T3" fmla="*/ 4 h 4"/>
                      <a:gd name="T4" fmla="*/ 0 w 6"/>
                      <a:gd name="T5" fmla="*/ 0 h 4"/>
                      <a:gd name="T6" fmla="*/ 0 w 6"/>
                      <a:gd name="T7" fmla="*/ 2 h 4"/>
                      <a:gd name="T8" fmla="*/ 6 w 6"/>
                      <a:gd name="T9" fmla="*/ 4 h 4"/>
                    </a:gdLst>
                    <a:ahLst/>
                    <a:cxnLst>
                      <a:cxn ang="0">
                        <a:pos x="T0" y="T1"/>
                      </a:cxn>
                      <a:cxn ang="0">
                        <a:pos x="T2" y="T3"/>
                      </a:cxn>
                      <a:cxn ang="0">
                        <a:pos x="T4" y="T5"/>
                      </a:cxn>
                      <a:cxn ang="0">
                        <a:pos x="T6" y="T7"/>
                      </a:cxn>
                      <a:cxn ang="0">
                        <a:pos x="T8" y="T9"/>
                      </a:cxn>
                    </a:cxnLst>
                    <a:rect l="0" t="0" r="r" b="b"/>
                    <a:pathLst>
                      <a:path w="6" h="4">
                        <a:moveTo>
                          <a:pt x="6" y="4"/>
                        </a:moveTo>
                        <a:lnTo>
                          <a:pt x="6" y="4"/>
                        </a:lnTo>
                        <a:lnTo>
                          <a:pt x="0" y="0"/>
                        </a:lnTo>
                        <a:lnTo>
                          <a:pt x="0" y="2"/>
                        </a:lnTo>
                        <a:lnTo>
                          <a:pt x="6"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1" name="íṡľiḑe">
                    <a:extLst>
                      <a:ext uri="{FF2B5EF4-FFF2-40B4-BE49-F238E27FC236}">
                        <a16:creationId xmlns:a16="http://schemas.microsoft.com/office/drawing/2014/main" id="{8FDF1F0B-4A8C-7D42-AFF8-B1B4579282F7}"/>
                      </a:ext>
                    </a:extLst>
                  </p:cNvPr>
                  <p:cNvSpPr/>
                  <p:nvPr/>
                </p:nvSpPr>
                <p:spPr bwMode="auto">
                  <a:xfrm>
                    <a:off x="7178164" y="5048597"/>
                    <a:ext cx="14409" cy="9606"/>
                  </a:xfrm>
                  <a:custGeom>
                    <a:avLst/>
                    <a:gdLst>
                      <a:gd name="T0" fmla="*/ 6 w 6"/>
                      <a:gd name="T1" fmla="*/ 0 h 4"/>
                      <a:gd name="T2" fmla="*/ 6 w 6"/>
                      <a:gd name="T3" fmla="*/ 0 h 4"/>
                      <a:gd name="T4" fmla="*/ 0 w 6"/>
                      <a:gd name="T5" fmla="*/ 4 h 4"/>
                      <a:gd name="T6" fmla="*/ 0 w 6"/>
                      <a:gd name="T7" fmla="*/ 4 h 4"/>
                      <a:gd name="T8" fmla="*/ 6 w 6"/>
                      <a:gd name="T9" fmla="*/ 0 h 4"/>
                    </a:gdLst>
                    <a:ahLst/>
                    <a:cxnLst>
                      <a:cxn ang="0">
                        <a:pos x="T0" y="T1"/>
                      </a:cxn>
                      <a:cxn ang="0">
                        <a:pos x="T2" y="T3"/>
                      </a:cxn>
                      <a:cxn ang="0">
                        <a:pos x="T4" y="T5"/>
                      </a:cxn>
                      <a:cxn ang="0">
                        <a:pos x="T6" y="T7"/>
                      </a:cxn>
                      <a:cxn ang="0">
                        <a:pos x="T8" y="T9"/>
                      </a:cxn>
                    </a:cxnLst>
                    <a:rect l="0" t="0" r="r" b="b"/>
                    <a:pathLst>
                      <a:path w="6" h="4">
                        <a:moveTo>
                          <a:pt x="6" y="0"/>
                        </a:moveTo>
                        <a:lnTo>
                          <a:pt x="6" y="0"/>
                        </a:lnTo>
                        <a:lnTo>
                          <a:pt x="0" y="4"/>
                        </a:lnTo>
                        <a:lnTo>
                          <a:pt x="0" y="4"/>
                        </a:lnTo>
                        <a:lnTo>
                          <a:pt x="6"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2" name="íṥḻîḓê">
                    <a:extLst>
                      <a:ext uri="{FF2B5EF4-FFF2-40B4-BE49-F238E27FC236}">
                        <a16:creationId xmlns:a16="http://schemas.microsoft.com/office/drawing/2014/main" id="{6AE131CB-C524-1540-8E7C-A97C7771BF25}"/>
                      </a:ext>
                    </a:extLst>
                  </p:cNvPr>
                  <p:cNvSpPr/>
                  <p:nvPr/>
                </p:nvSpPr>
                <p:spPr bwMode="auto">
                  <a:xfrm>
                    <a:off x="7182966" y="5053400"/>
                    <a:ext cx="31220" cy="21614"/>
                  </a:xfrm>
                  <a:custGeom>
                    <a:avLst/>
                    <a:gdLst>
                      <a:gd name="T0" fmla="*/ 0 w 13"/>
                      <a:gd name="T1" fmla="*/ 5 h 9"/>
                      <a:gd name="T2" fmla="*/ 6 w 13"/>
                      <a:gd name="T3" fmla="*/ 9 h 9"/>
                      <a:gd name="T4" fmla="*/ 13 w 13"/>
                      <a:gd name="T5" fmla="*/ 5 h 9"/>
                      <a:gd name="T6" fmla="*/ 6 w 13"/>
                      <a:gd name="T7" fmla="*/ 0 h 9"/>
                      <a:gd name="T8" fmla="*/ 0 w 13"/>
                      <a:gd name="T9" fmla="*/ 5 h 9"/>
                    </a:gdLst>
                    <a:ahLst/>
                    <a:cxnLst>
                      <a:cxn ang="0">
                        <a:pos x="T0" y="T1"/>
                      </a:cxn>
                      <a:cxn ang="0">
                        <a:pos x="T2" y="T3"/>
                      </a:cxn>
                      <a:cxn ang="0">
                        <a:pos x="T4" y="T5"/>
                      </a:cxn>
                      <a:cxn ang="0">
                        <a:pos x="T6" y="T7"/>
                      </a:cxn>
                      <a:cxn ang="0">
                        <a:pos x="T8" y="T9"/>
                      </a:cxn>
                    </a:cxnLst>
                    <a:rect l="0" t="0" r="r" b="b"/>
                    <a:pathLst>
                      <a:path w="13" h="9">
                        <a:moveTo>
                          <a:pt x="0" y="5"/>
                        </a:moveTo>
                        <a:lnTo>
                          <a:pt x="6" y="9"/>
                        </a:lnTo>
                        <a:lnTo>
                          <a:pt x="13" y="5"/>
                        </a:lnTo>
                        <a:lnTo>
                          <a:pt x="6" y="0"/>
                        </a:lnTo>
                        <a:lnTo>
                          <a:pt x="0" y="5"/>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3" name="îṧḻiďê">
                    <a:extLst>
                      <a:ext uri="{FF2B5EF4-FFF2-40B4-BE49-F238E27FC236}">
                        <a16:creationId xmlns:a16="http://schemas.microsoft.com/office/drawing/2014/main" id="{71E3FBA5-621D-5E43-871F-775A7347F837}"/>
                      </a:ext>
                    </a:extLst>
                  </p:cNvPr>
                  <p:cNvSpPr/>
                  <p:nvPr/>
                </p:nvSpPr>
                <p:spPr bwMode="auto">
                  <a:xfrm>
                    <a:off x="7182966" y="5065407"/>
                    <a:ext cx="14409" cy="9606"/>
                  </a:xfrm>
                  <a:custGeom>
                    <a:avLst/>
                    <a:gdLst>
                      <a:gd name="T0" fmla="*/ 6 w 6"/>
                      <a:gd name="T1" fmla="*/ 4 h 4"/>
                      <a:gd name="T2" fmla="*/ 6 w 6"/>
                      <a:gd name="T3" fmla="*/ 4 h 4"/>
                      <a:gd name="T4" fmla="*/ 0 w 6"/>
                      <a:gd name="T5" fmla="*/ 0 h 4"/>
                      <a:gd name="T6" fmla="*/ 0 w 6"/>
                      <a:gd name="T7" fmla="*/ 0 h 4"/>
                      <a:gd name="T8" fmla="*/ 6 w 6"/>
                      <a:gd name="T9" fmla="*/ 4 h 4"/>
                    </a:gdLst>
                    <a:ahLst/>
                    <a:cxnLst>
                      <a:cxn ang="0">
                        <a:pos x="T0" y="T1"/>
                      </a:cxn>
                      <a:cxn ang="0">
                        <a:pos x="T2" y="T3"/>
                      </a:cxn>
                      <a:cxn ang="0">
                        <a:pos x="T4" y="T5"/>
                      </a:cxn>
                      <a:cxn ang="0">
                        <a:pos x="T6" y="T7"/>
                      </a:cxn>
                      <a:cxn ang="0">
                        <a:pos x="T8" y="T9"/>
                      </a:cxn>
                    </a:cxnLst>
                    <a:rect l="0" t="0" r="r" b="b"/>
                    <a:pathLst>
                      <a:path w="6" h="4">
                        <a:moveTo>
                          <a:pt x="6" y="4"/>
                        </a:moveTo>
                        <a:lnTo>
                          <a:pt x="6" y="4"/>
                        </a:lnTo>
                        <a:lnTo>
                          <a:pt x="0" y="0"/>
                        </a:lnTo>
                        <a:lnTo>
                          <a:pt x="0" y="0"/>
                        </a:lnTo>
                        <a:lnTo>
                          <a:pt x="6"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4" name="iṥľídé">
                    <a:extLst>
                      <a:ext uri="{FF2B5EF4-FFF2-40B4-BE49-F238E27FC236}">
                        <a16:creationId xmlns:a16="http://schemas.microsoft.com/office/drawing/2014/main" id="{B09C3E23-2894-864A-9064-198D908D5A3B}"/>
                      </a:ext>
                    </a:extLst>
                  </p:cNvPr>
                  <p:cNvSpPr/>
                  <p:nvPr/>
                </p:nvSpPr>
                <p:spPr bwMode="auto">
                  <a:xfrm>
                    <a:off x="7197375" y="5065407"/>
                    <a:ext cx="16811" cy="9606"/>
                  </a:xfrm>
                  <a:custGeom>
                    <a:avLst/>
                    <a:gdLst>
                      <a:gd name="T0" fmla="*/ 7 w 7"/>
                      <a:gd name="T1" fmla="*/ 0 h 4"/>
                      <a:gd name="T2" fmla="*/ 7 w 7"/>
                      <a:gd name="T3" fmla="*/ 0 h 4"/>
                      <a:gd name="T4" fmla="*/ 0 w 7"/>
                      <a:gd name="T5" fmla="*/ 4 h 4"/>
                      <a:gd name="T6" fmla="*/ 0 w 7"/>
                      <a:gd name="T7" fmla="*/ 4 h 4"/>
                      <a:gd name="T8" fmla="*/ 7 w 7"/>
                      <a:gd name="T9" fmla="*/ 0 h 4"/>
                    </a:gdLst>
                    <a:ahLst/>
                    <a:cxnLst>
                      <a:cxn ang="0">
                        <a:pos x="T0" y="T1"/>
                      </a:cxn>
                      <a:cxn ang="0">
                        <a:pos x="T2" y="T3"/>
                      </a:cxn>
                      <a:cxn ang="0">
                        <a:pos x="T4" y="T5"/>
                      </a:cxn>
                      <a:cxn ang="0">
                        <a:pos x="T6" y="T7"/>
                      </a:cxn>
                      <a:cxn ang="0">
                        <a:pos x="T8" y="T9"/>
                      </a:cxn>
                    </a:cxnLst>
                    <a:rect l="0" t="0" r="r" b="b"/>
                    <a:pathLst>
                      <a:path w="7" h="4">
                        <a:moveTo>
                          <a:pt x="7" y="0"/>
                        </a:moveTo>
                        <a:lnTo>
                          <a:pt x="7" y="0"/>
                        </a:lnTo>
                        <a:lnTo>
                          <a:pt x="0" y="4"/>
                        </a:lnTo>
                        <a:lnTo>
                          <a:pt x="0" y="4"/>
                        </a:lnTo>
                        <a:lnTo>
                          <a:pt x="7"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5" name="íś1îḍê">
                    <a:extLst>
                      <a:ext uri="{FF2B5EF4-FFF2-40B4-BE49-F238E27FC236}">
                        <a16:creationId xmlns:a16="http://schemas.microsoft.com/office/drawing/2014/main" id="{13E23AAD-0BB9-774A-807C-E9EEAB93A4CB}"/>
                      </a:ext>
                    </a:extLst>
                  </p:cNvPr>
                  <p:cNvSpPr/>
                  <p:nvPr/>
                </p:nvSpPr>
                <p:spPr bwMode="auto">
                  <a:xfrm>
                    <a:off x="7062893" y="4969348"/>
                    <a:ext cx="100862" cy="60037"/>
                  </a:xfrm>
                  <a:custGeom>
                    <a:avLst/>
                    <a:gdLst>
                      <a:gd name="T0" fmla="*/ 0 w 42"/>
                      <a:gd name="T1" fmla="*/ 21 h 25"/>
                      <a:gd name="T2" fmla="*/ 4 w 42"/>
                      <a:gd name="T3" fmla="*/ 25 h 25"/>
                      <a:gd name="T4" fmla="*/ 42 w 42"/>
                      <a:gd name="T5" fmla="*/ 2 h 25"/>
                      <a:gd name="T6" fmla="*/ 35 w 42"/>
                      <a:gd name="T7" fmla="*/ 0 h 25"/>
                      <a:gd name="T8" fmla="*/ 0 w 42"/>
                      <a:gd name="T9" fmla="*/ 21 h 25"/>
                    </a:gdLst>
                    <a:ahLst/>
                    <a:cxnLst>
                      <a:cxn ang="0">
                        <a:pos x="T0" y="T1"/>
                      </a:cxn>
                      <a:cxn ang="0">
                        <a:pos x="T2" y="T3"/>
                      </a:cxn>
                      <a:cxn ang="0">
                        <a:pos x="T4" y="T5"/>
                      </a:cxn>
                      <a:cxn ang="0">
                        <a:pos x="T6" y="T7"/>
                      </a:cxn>
                      <a:cxn ang="0">
                        <a:pos x="T8" y="T9"/>
                      </a:cxn>
                    </a:cxnLst>
                    <a:rect l="0" t="0" r="r" b="b"/>
                    <a:pathLst>
                      <a:path w="42" h="25">
                        <a:moveTo>
                          <a:pt x="0" y="21"/>
                        </a:moveTo>
                        <a:lnTo>
                          <a:pt x="4" y="25"/>
                        </a:lnTo>
                        <a:lnTo>
                          <a:pt x="42" y="2"/>
                        </a:lnTo>
                        <a:lnTo>
                          <a:pt x="35" y="0"/>
                        </a:lnTo>
                        <a:lnTo>
                          <a:pt x="0" y="21"/>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6" name="iṥḷïde">
                    <a:extLst>
                      <a:ext uri="{FF2B5EF4-FFF2-40B4-BE49-F238E27FC236}">
                        <a16:creationId xmlns:a16="http://schemas.microsoft.com/office/drawing/2014/main" id="{13BABD57-5747-DB4C-B569-EBC84A2DC24D}"/>
                      </a:ext>
                    </a:extLst>
                  </p:cNvPr>
                  <p:cNvSpPr/>
                  <p:nvPr/>
                </p:nvSpPr>
                <p:spPr bwMode="auto">
                  <a:xfrm>
                    <a:off x="7062893" y="5019779"/>
                    <a:ext cx="9606" cy="9606"/>
                  </a:xfrm>
                  <a:custGeom>
                    <a:avLst/>
                    <a:gdLst>
                      <a:gd name="T0" fmla="*/ 4 w 4"/>
                      <a:gd name="T1" fmla="*/ 4 h 4"/>
                      <a:gd name="T2" fmla="*/ 4 w 4"/>
                      <a:gd name="T3" fmla="*/ 4 h 4"/>
                      <a:gd name="T4" fmla="*/ 0 w 4"/>
                      <a:gd name="T5" fmla="*/ 0 h 4"/>
                      <a:gd name="T6" fmla="*/ 0 w 4"/>
                      <a:gd name="T7" fmla="*/ 0 h 4"/>
                      <a:gd name="T8" fmla="*/ 4 w 4"/>
                      <a:gd name="T9" fmla="*/ 4 h 4"/>
                    </a:gdLst>
                    <a:ahLst/>
                    <a:cxnLst>
                      <a:cxn ang="0">
                        <a:pos x="T0" y="T1"/>
                      </a:cxn>
                      <a:cxn ang="0">
                        <a:pos x="T2" y="T3"/>
                      </a:cxn>
                      <a:cxn ang="0">
                        <a:pos x="T4" y="T5"/>
                      </a:cxn>
                      <a:cxn ang="0">
                        <a:pos x="T6" y="T7"/>
                      </a:cxn>
                      <a:cxn ang="0">
                        <a:pos x="T8" y="T9"/>
                      </a:cxn>
                    </a:cxnLst>
                    <a:rect l="0" t="0" r="r" b="b"/>
                    <a:pathLst>
                      <a:path w="4" h="4">
                        <a:moveTo>
                          <a:pt x="4" y="4"/>
                        </a:moveTo>
                        <a:lnTo>
                          <a:pt x="4" y="4"/>
                        </a:lnTo>
                        <a:lnTo>
                          <a:pt x="0" y="0"/>
                        </a:lnTo>
                        <a:lnTo>
                          <a:pt x="0" y="0"/>
                        </a:lnTo>
                        <a:lnTo>
                          <a:pt x="4" y="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7" name="isḷiḍê">
                    <a:extLst>
                      <a:ext uri="{FF2B5EF4-FFF2-40B4-BE49-F238E27FC236}">
                        <a16:creationId xmlns:a16="http://schemas.microsoft.com/office/drawing/2014/main" id="{2CD839F6-CCB9-3547-918A-9E11E94B5412}"/>
                      </a:ext>
                    </a:extLst>
                  </p:cNvPr>
                  <p:cNvSpPr/>
                  <p:nvPr/>
                </p:nvSpPr>
                <p:spPr bwMode="auto">
                  <a:xfrm>
                    <a:off x="7072499" y="4974151"/>
                    <a:ext cx="91256" cy="55235"/>
                  </a:xfrm>
                  <a:custGeom>
                    <a:avLst/>
                    <a:gdLst>
                      <a:gd name="T0" fmla="*/ 38 w 38"/>
                      <a:gd name="T1" fmla="*/ 0 h 23"/>
                      <a:gd name="T2" fmla="*/ 38 w 38"/>
                      <a:gd name="T3" fmla="*/ 2 h 23"/>
                      <a:gd name="T4" fmla="*/ 0 w 38"/>
                      <a:gd name="T5" fmla="*/ 23 h 23"/>
                      <a:gd name="T6" fmla="*/ 0 w 38"/>
                      <a:gd name="T7" fmla="*/ 23 h 23"/>
                      <a:gd name="T8" fmla="*/ 38 w 38"/>
                      <a:gd name="T9" fmla="*/ 0 h 23"/>
                    </a:gdLst>
                    <a:ahLst/>
                    <a:cxnLst>
                      <a:cxn ang="0">
                        <a:pos x="T0" y="T1"/>
                      </a:cxn>
                      <a:cxn ang="0">
                        <a:pos x="T2" y="T3"/>
                      </a:cxn>
                      <a:cxn ang="0">
                        <a:pos x="T4" y="T5"/>
                      </a:cxn>
                      <a:cxn ang="0">
                        <a:pos x="T6" y="T7"/>
                      </a:cxn>
                      <a:cxn ang="0">
                        <a:pos x="T8" y="T9"/>
                      </a:cxn>
                    </a:cxnLst>
                    <a:rect l="0" t="0" r="r" b="b"/>
                    <a:pathLst>
                      <a:path w="38" h="23">
                        <a:moveTo>
                          <a:pt x="38" y="0"/>
                        </a:moveTo>
                        <a:lnTo>
                          <a:pt x="38" y="2"/>
                        </a:lnTo>
                        <a:lnTo>
                          <a:pt x="0" y="23"/>
                        </a:lnTo>
                        <a:lnTo>
                          <a:pt x="0" y="23"/>
                        </a:lnTo>
                        <a:lnTo>
                          <a:pt x="38" y="0"/>
                        </a:lnTo>
                        <a:close/>
                      </a:path>
                    </a:pathLst>
                  </a:custGeom>
                  <a:solidFill>
                    <a:srgbClr val="654E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8" name="ïśḻíďe">
                    <a:extLst>
                      <a:ext uri="{FF2B5EF4-FFF2-40B4-BE49-F238E27FC236}">
                        <a16:creationId xmlns:a16="http://schemas.microsoft.com/office/drawing/2014/main" id="{5A28A341-030D-9C4D-A3A6-CA0FA23CBE18}"/>
                      </a:ext>
                    </a:extLst>
                  </p:cNvPr>
                  <p:cNvSpPr/>
                  <p:nvPr/>
                </p:nvSpPr>
                <p:spPr bwMode="auto">
                  <a:xfrm>
                    <a:off x="7146944" y="4815654"/>
                    <a:ext cx="252155" cy="384235"/>
                  </a:xfrm>
                  <a:custGeom>
                    <a:avLst/>
                    <a:gdLst>
                      <a:gd name="T0" fmla="*/ 105 w 105"/>
                      <a:gd name="T1" fmla="*/ 0 h 160"/>
                      <a:gd name="T2" fmla="*/ 102 w 105"/>
                      <a:gd name="T3" fmla="*/ 99 h 160"/>
                      <a:gd name="T4" fmla="*/ 0 w 105"/>
                      <a:gd name="T5" fmla="*/ 160 h 160"/>
                      <a:gd name="T6" fmla="*/ 0 w 105"/>
                      <a:gd name="T7" fmla="*/ 60 h 160"/>
                      <a:gd name="T8" fmla="*/ 105 w 105"/>
                      <a:gd name="T9" fmla="*/ 0 h 160"/>
                    </a:gdLst>
                    <a:ahLst/>
                    <a:cxnLst>
                      <a:cxn ang="0">
                        <a:pos x="T0" y="T1"/>
                      </a:cxn>
                      <a:cxn ang="0">
                        <a:pos x="T2" y="T3"/>
                      </a:cxn>
                      <a:cxn ang="0">
                        <a:pos x="T4" y="T5"/>
                      </a:cxn>
                      <a:cxn ang="0">
                        <a:pos x="T6" y="T7"/>
                      </a:cxn>
                      <a:cxn ang="0">
                        <a:pos x="T8" y="T9"/>
                      </a:cxn>
                    </a:cxnLst>
                    <a:rect l="0" t="0" r="r" b="b"/>
                    <a:pathLst>
                      <a:path w="105" h="160">
                        <a:moveTo>
                          <a:pt x="105" y="0"/>
                        </a:moveTo>
                        <a:lnTo>
                          <a:pt x="102" y="99"/>
                        </a:lnTo>
                        <a:lnTo>
                          <a:pt x="0" y="160"/>
                        </a:lnTo>
                        <a:lnTo>
                          <a:pt x="0" y="60"/>
                        </a:lnTo>
                        <a:lnTo>
                          <a:pt x="105" y="0"/>
                        </a:lnTo>
                        <a:close/>
                      </a:path>
                    </a:pathLst>
                  </a:custGeom>
                  <a:solidFill>
                    <a:srgbClr val="7038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9" name="ïśľiḓê">
                    <a:extLst>
                      <a:ext uri="{FF2B5EF4-FFF2-40B4-BE49-F238E27FC236}">
                        <a16:creationId xmlns:a16="http://schemas.microsoft.com/office/drawing/2014/main" id="{29C33658-DE98-3548-9AB8-82401D9459F7}"/>
                      </a:ext>
                    </a:extLst>
                  </p:cNvPr>
                  <p:cNvSpPr/>
                  <p:nvPr/>
                </p:nvSpPr>
                <p:spPr bwMode="auto">
                  <a:xfrm>
                    <a:off x="7132535" y="4950136"/>
                    <a:ext cx="14409" cy="249753"/>
                  </a:xfrm>
                  <a:custGeom>
                    <a:avLst/>
                    <a:gdLst>
                      <a:gd name="T0" fmla="*/ 6 w 6"/>
                      <a:gd name="T1" fmla="*/ 104 h 104"/>
                      <a:gd name="T2" fmla="*/ 0 w 6"/>
                      <a:gd name="T3" fmla="*/ 100 h 104"/>
                      <a:gd name="T4" fmla="*/ 0 w 6"/>
                      <a:gd name="T5" fmla="*/ 0 h 104"/>
                      <a:gd name="T6" fmla="*/ 6 w 6"/>
                      <a:gd name="T7" fmla="*/ 4 h 104"/>
                      <a:gd name="T8" fmla="*/ 6 w 6"/>
                      <a:gd name="T9" fmla="*/ 104 h 104"/>
                    </a:gdLst>
                    <a:ahLst/>
                    <a:cxnLst>
                      <a:cxn ang="0">
                        <a:pos x="T0" y="T1"/>
                      </a:cxn>
                      <a:cxn ang="0">
                        <a:pos x="T2" y="T3"/>
                      </a:cxn>
                      <a:cxn ang="0">
                        <a:pos x="T4" y="T5"/>
                      </a:cxn>
                      <a:cxn ang="0">
                        <a:pos x="T6" y="T7"/>
                      </a:cxn>
                      <a:cxn ang="0">
                        <a:pos x="T8" y="T9"/>
                      </a:cxn>
                    </a:cxnLst>
                    <a:rect l="0" t="0" r="r" b="b"/>
                    <a:pathLst>
                      <a:path w="6" h="104">
                        <a:moveTo>
                          <a:pt x="6" y="104"/>
                        </a:moveTo>
                        <a:lnTo>
                          <a:pt x="0" y="100"/>
                        </a:lnTo>
                        <a:lnTo>
                          <a:pt x="0" y="0"/>
                        </a:lnTo>
                        <a:lnTo>
                          <a:pt x="6" y="4"/>
                        </a:lnTo>
                        <a:lnTo>
                          <a:pt x="6" y="104"/>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0" name="îSlïḓè">
                    <a:extLst>
                      <a:ext uri="{FF2B5EF4-FFF2-40B4-BE49-F238E27FC236}">
                        <a16:creationId xmlns:a16="http://schemas.microsoft.com/office/drawing/2014/main" id="{B3D6142D-D18B-A14F-82DC-458C3B1D1C44}"/>
                      </a:ext>
                    </a:extLst>
                  </p:cNvPr>
                  <p:cNvSpPr/>
                  <p:nvPr/>
                </p:nvSpPr>
                <p:spPr bwMode="auto">
                  <a:xfrm>
                    <a:off x="7132535" y="4806048"/>
                    <a:ext cx="266564" cy="153694"/>
                  </a:xfrm>
                  <a:custGeom>
                    <a:avLst/>
                    <a:gdLst>
                      <a:gd name="T0" fmla="*/ 0 w 111"/>
                      <a:gd name="T1" fmla="*/ 60 h 64"/>
                      <a:gd name="T2" fmla="*/ 6 w 111"/>
                      <a:gd name="T3" fmla="*/ 64 h 64"/>
                      <a:gd name="T4" fmla="*/ 111 w 111"/>
                      <a:gd name="T5" fmla="*/ 4 h 64"/>
                      <a:gd name="T6" fmla="*/ 104 w 111"/>
                      <a:gd name="T7" fmla="*/ 0 h 64"/>
                      <a:gd name="T8" fmla="*/ 0 w 111"/>
                      <a:gd name="T9" fmla="*/ 60 h 64"/>
                    </a:gdLst>
                    <a:ahLst/>
                    <a:cxnLst>
                      <a:cxn ang="0">
                        <a:pos x="T0" y="T1"/>
                      </a:cxn>
                      <a:cxn ang="0">
                        <a:pos x="T2" y="T3"/>
                      </a:cxn>
                      <a:cxn ang="0">
                        <a:pos x="T4" y="T5"/>
                      </a:cxn>
                      <a:cxn ang="0">
                        <a:pos x="T6" y="T7"/>
                      </a:cxn>
                      <a:cxn ang="0">
                        <a:pos x="T8" y="T9"/>
                      </a:cxn>
                    </a:cxnLst>
                    <a:rect l="0" t="0" r="r" b="b"/>
                    <a:pathLst>
                      <a:path w="111" h="64">
                        <a:moveTo>
                          <a:pt x="0" y="60"/>
                        </a:moveTo>
                        <a:lnTo>
                          <a:pt x="6" y="64"/>
                        </a:lnTo>
                        <a:lnTo>
                          <a:pt x="111" y="4"/>
                        </a:lnTo>
                        <a:lnTo>
                          <a:pt x="104" y="0"/>
                        </a:lnTo>
                        <a:lnTo>
                          <a:pt x="0" y="60"/>
                        </a:ln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1" name="ïŝliḑe">
                    <a:extLst>
                      <a:ext uri="{FF2B5EF4-FFF2-40B4-BE49-F238E27FC236}">
                        <a16:creationId xmlns:a16="http://schemas.microsoft.com/office/drawing/2014/main" id="{DD84A1D8-137B-B740-91BB-133B5E5041E9}"/>
                      </a:ext>
                    </a:extLst>
                  </p:cNvPr>
                  <p:cNvSpPr/>
                  <p:nvPr/>
                </p:nvSpPr>
                <p:spPr bwMode="auto">
                  <a:xfrm>
                    <a:off x="7257411" y="4945333"/>
                    <a:ext cx="45629" cy="43226"/>
                  </a:xfrm>
                  <a:custGeom>
                    <a:avLst/>
                    <a:gdLst>
                      <a:gd name="T0" fmla="*/ 9 w 9"/>
                      <a:gd name="T1" fmla="*/ 3 h 9"/>
                      <a:gd name="T2" fmla="*/ 6 w 9"/>
                      <a:gd name="T3" fmla="*/ 8 h 9"/>
                      <a:gd name="T4" fmla="*/ 1 w 9"/>
                      <a:gd name="T5" fmla="*/ 6 h 9"/>
                      <a:gd name="T6" fmla="*/ 3 w 9"/>
                      <a:gd name="T7" fmla="*/ 1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cubicBezTo>
                          <a:pt x="9" y="5"/>
                          <a:pt x="8" y="8"/>
                          <a:pt x="6" y="8"/>
                        </a:cubicBezTo>
                        <a:cubicBezTo>
                          <a:pt x="4" y="9"/>
                          <a:pt x="1" y="8"/>
                          <a:pt x="1" y="6"/>
                        </a:cubicBezTo>
                        <a:cubicBezTo>
                          <a:pt x="0" y="4"/>
                          <a:pt x="1" y="1"/>
                          <a:pt x="3" y="1"/>
                        </a:cubicBezTo>
                        <a:cubicBezTo>
                          <a:pt x="6" y="0"/>
                          <a:pt x="8" y="1"/>
                          <a:pt x="9" y="3"/>
                        </a:cubicBezTo>
                        <a:close/>
                      </a:path>
                    </a:pathLst>
                  </a:custGeom>
                  <a:solidFill>
                    <a:srgbClr val="9EB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2" name="iŝḷîdê">
                    <a:extLst>
                      <a:ext uri="{FF2B5EF4-FFF2-40B4-BE49-F238E27FC236}">
                        <a16:creationId xmlns:a16="http://schemas.microsoft.com/office/drawing/2014/main" id="{0F3CEAE4-8B80-1C4D-A38B-86AF28B84DD0}"/>
                      </a:ext>
                    </a:extLst>
                  </p:cNvPr>
                  <p:cNvSpPr/>
                  <p:nvPr/>
                </p:nvSpPr>
                <p:spPr bwMode="auto">
                  <a:xfrm>
                    <a:off x="6753103" y="4659559"/>
                    <a:ext cx="329002" cy="475491"/>
                  </a:xfrm>
                  <a:custGeom>
                    <a:avLst/>
                    <a:gdLst>
                      <a:gd name="T0" fmla="*/ 22 w 66"/>
                      <a:gd name="T1" fmla="*/ 0 h 95"/>
                      <a:gd name="T2" fmla="*/ 66 w 66"/>
                      <a:gd name="T3" fmla="*/ 95 h 95"/>
                      <a:gd name="T4" fmla="*/ 59 w 66"/>
                      <a:gd name="T5" fmla="*/ 83 h 95"/>
                      <a:gd name="T6" fmla="*/ 33 w 66"/>
                      <a:gd name="T7" fmla="*/ 21 h 95"/>
                      <a:gd name="T8" fmla="*/ 22 w 66"/>
                      <a:gd name="T9" fmla="*/ 0 h 95"/>
                    </a:gdLst>
                    <a:ahLst/>
                    <a:cxnLst>
                      <a:cxn ang="0">
                        <a:pos x="T0" y="T1"/>
                      </a:cxn>
                      <a:cxn ang="0">
                        <a:pos x="T2" y="T3"/>
                      </a:cxn>
                      <a:cxn ang="0">
                        <a:pos x="T4" y="T5"/>
                      </a:cxn>
                      <a:cxn ang="0">
                        <a:pos x="T6" y="T7"/>
                      </a:cxn>
                      <a:cxn ang="0">
                        <a:pos x="T8" y="T9"/>
                      </a:cxn>
                    </a:cxnLst>
                    <a:rect l="0" t="0" r="r" b="b"/>
                    <a:pathLst>
                      <a:path w="66" h="95">
                        <a:moveTo>
                          <a:pt x="22" y="0"/>
                        </a:moveTo>
                        <a:cubicBezTo>
                          <a:pt x="0" y="65"/>
                          <a:pt x="23" y="89"/>
                          <a:pt x="66" y="95"/>
                        </a:cubicBezTo>
                        <a:cubicBezTo>
                          <a:pt x="59" y="83"/>
                          <a:pt x="59" y="83"/>
                          <a:pt x="59" y="83"/>
                        </a:cubicBezTo>
                        <a:cubicBezTo>
                          <a:pt x="38" y="72"/>
                          <a:pt x="25" y="55"/>
                          <a:pt x="33" y="21"/>
                        </a:cubicBezTo>
                        <a:cubicBezTo>
                          <a:pt x="31" y="9"/>
                          <a:pt x="28" y="2"/>
                          <a:pt x="22" y="0"/>
                        </a:cubicBezTo>
                        <a:close/>
                      </a:path>
                    </a:pathLst>
                  </a:custGeom>
                  <a:solidFill>
                    <a:srgbClr val="84EDD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3" name="iş1îḑê">
                    <a:extLst>
                      <a:ext uri="{FF2B5EF4-FFF2-40B4-BE49-F238E27FC236}">
                        <a16:creationId xmlns:a16="http://schemas.microsoft.com/office/drawing/2014/main" id="{501CD80A-60FF-FF42-B05F-516013F438A7}"/>
                      </a:ext>
                    </a:extLst>
                  </p:cNvPr>
                  <p:cNvSpPr/>
                  <p:nvPr/>
                </p:nvSpPr>
                <p:spPr bwMode="auto">
                  <a:xfrm>
                    <a:off x="7048484" y="5058203"/>
                    <a:ext cx="79249" cy="76847"/>
                  </a:xfrm>
                  <a:custGeom>
                    <a:avLst/>
                    <a:gdLst>
                      <a:gd name="T0" fmla="*/ 7 w 16"/>
                      <a:gd name="T1" fmla="*/ 15 h 15"/>
                      <a:gd name="T2" fmla="*/ 16 w 16"/>
                      <a:gd name="T3" fmla="*/ 9 h 15"/>
                      <a:gd name="T4" fmla="*/ 14 w 16"/>
                      <a:gd name="T5" fmla="*/ 2 h 15"/>
                      <a:gd name="T6" fmla="*/ 7 w 16"/>
                      <a:gd name="T7" fmla="*/ 4 h 15"/>
                      <a:gd name="T8" fmla="*/ 9 w 16"/>
                      <a:gd name="T9" fmla="*/ 0 h 15"/>
                      <a:gd name="T10" fmla="*/ 5 w 16"/>
                      <a:gd name="T11" fmla="*/ 0 h 15"/>
                      <a:gd name="T12" fmla="*/ 3 w 16"/>
                      <a:gd name="T13" fmla="*/ 3 h 15"/>
                      <a:gd name="T14" fmla="*/ 0 w 16"/>
                      <a:gd name="T15" fmla="*/ 3 h 15"/>
                      <a:gd name="T16" fmla="*/ 7 w 16"/>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7" y="15"/>
                        </a:moveTo>
                        <a:cubicBezTo>
                          <a:pt x="11" y="15"/>
                          <a:pt x="13" y="14"/>
                          <a:pt x="16" y="9"/>
                        </a:cubicBezTo>
                        <a:cubicBezTo>
                          <a:pt x="14" y="2"/>
                          <a:pt x="14" y="2"/>
                          <a:pt x="14" y="2"/>
                        </a:cubicBezTo>
                        <a:cubicBezTo>
                          <a:pt x="7" y="4"/>
                          <a:pt x="7" y="4"/>
                          <a:pt x="7" y="4"/>
                        </a:cubicBezTo>
                        <a:cubicBezTo>
                          <a:pt x="9" y="0"/>
                          <a:pt x="9" y="0"/>
                          <a:pt x="9" y="0"/>
                        </a:cubicBezTo>
                        <a:cubicBezTo>
                          <a:pt x="5" y="0"/>
                          <a:pt x="5" y="0"/>
                          <a:pt x="5" y="0"/>
                        </a:cubicBezTo>
                        <a:cubicBezTo>
                          <a:pt x="3" y="3"/>
                          <a:pt x="3" y="3"/>
                          <a:pt x="3" y="3"/>
                        </a:cubicBezTo>
                        <a:cubicBezTo>
                          <a:pt x="0" y="3"/>
                          <a:pt x="0" y="3"/>
                          <a:pt x="0" y="3"/>
                        </a:cubicBezTo>
                        <a:lnTo>
                          <a:pt x="7" y="15"/>
                        </a:ln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4" name="î$ľïḓe">
                    <a:extLst>
                      <a:ext uri="{FF2B5EF4-FFF2-40B4-BE49-F238E27FC236}">
                        <a16:creationId xmlns:a16="http://schemas.microsoft.com/office/drawing/2014/main" id="{A39842C5-38F1-CF47-A733-529037136DC7}"/>
                      </a:ext>
                    </a:extLst>
                  </p:cNvPr>
                  <p:cNvSpPr/>
                  <p:nvPr/>
                </p:nvSpPr>
                <p:spPr bwMode="auto">
                  <a:xfrm>
                    <a:off x="7317449" y="5567314"/>
                    <a:ext cx="91256" cy="86453"/>
                  </a:xfrm>
                  <a:custGeom>
                    <a:avLst/>
                    <a:gdLst>
                      <a:gd name="T0" fmla="*/ 16 w 18"/>
                      <a:gd name="T1" fmla="*/ 13 h 17"/>
                      <a:gd name="T2" fmla="*/ 6 w 18"/>
                      <a:gd name="T3" fmla="*/ 17 h 17"/>
                      <a:gd name="T4" fmla="*/ 0 w 18"/>
                      <a:gd name="T5" fmla="*/ 14 h 17"/>
                      <a:gd name="T6" fmla="*/ 11 w 18"/>
                      <a:gd name="T7" fmla="*/ 3 h 17"/>
                      <a:gd name="T8" fmla="*/ 16 w 18"/>
                      <a:gd name="T9" fmla="*/ 13 h 17"/>
                    </a:gdLst>
                    <a:ahLst/>
                    <a:cxnLst>
                      <a:cxn ang="0">
                        <a:pos x="T0" y="T1"/>
                      </a:cxn>
                      <a:cxn ang="0">
                        <a:pos x="T2" y="T3"/>
                      </a:cxn>
                      <a:cxn ang="0">
                        <a:pos x="T4" y="T5"/>
                      </a:cxn>
                      <a:cxn ang="0">
                        <a:pos x="T6" y="T7"/>
                      </a:cxn>
                      <a:cxn ang="0">
                        <a:pos x="T8" y="T9"/>
                      </a:cxn>
                    </a:cxnLst>
                    <a:rect l="0" t="0" r="r" b="b"/>
                    <a:pathLst>
                      <a:path w="18" h="17">
                        <a:moveTo>
                          <a:pt x="16" y="13"/>
                        </a:moveTo>
                        <a:cubicBezTo>
                          <a:pt x="6" y="17"/>
                          <a:pt x="6" y="17"/>
                          <a:pt x="6" y="17"/>
                        </a:cubicBezTo>
                        <a:cubicBezTo>
                          <a:pt x="0" y="14"/>
                          <a:pt x="0" y="14"/>
                          <a:pt x="0" y="14"/>
                        </a:cubicBezTo>
                        <a:cubicBezTo>
                          <a:pt x="3" y="5"/>
                          <a:pt x="6" y="0"/>
                          <a:pt x="11" y="3"/>
                        </a:cubicBezTo>
                        <a:cubicBezTo>
                          <a:pt x="14" y="5"/>
                          <a:pt x="18" y="8"/>
                          <a:pt x="16"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5" name="íšḷïḋê">
                    <a:extLst>
                      <a:ext uri="{FF2B5EF4-FFF2-40B4-BE49-F238E27FC236}">
                        <a16:creationId xmlns:a16="http://schemas.microsoft.com/office/drawing/2014/main" id="{E0B98F43-3784-D140-B778-F11FB9F5377F}"/>
                      </a:ext>
                    </a:extLst>
                  </p:cNvPr>
                  <p:cNvSpPr/>
                  <p:nvPr/>
                </p:nvSpPr>
                <p:spPr bwMode="auto">
                  <a:xfrm>
                    <a:off x="7233397" y="5533694"/>
                    <a:ext cx="144088" cy="105665"/>
                  </a:xfrm>
                  <a:custGeom>
                    <a:avLst/>
                    <a:gdLst>
                      <a:gd name="T0" fmla="*/ 29 w 29"/>
                      <a:gd name="T1" fmla="*/ 11 h 21"/>
                      <a:gd name="T2" fmla="*/ 17 w 29"/>
                      <a:gd name="T3" fmla="*/ 21 h 21"/>
                      <a:gd name="T4" fmla="*/ 5 w 29"/>
                      <a:gd name="T5" fmla="*/ 15 h 21"/>
                      <a:gd name="T6" fmla="*/ 0 w 29"/>
                      <a:gd name="T7" fmla="*/ 13 h 21"/>
                      <a:gd name="T8" fmla="*/ 0 w 29"/>
                      <a:gd name="T9" fmla="*/ 7 h 21"/>
                      <a:gd name="T10" fmla="*/ 0 w 29"/>
                      <a:gd name="T11" fmla="*/ 5 h 21"/>
                      <a:gd name="T12" fmla="*/ 14 w 29"/>
                      <a:gd name="T13" fmla="*/ 0 h 21"/>
                      <a:gd name="T14" fmla="*/ 29 w 29"/>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9" y="11"/>
                        </a:moveTo>
                        <a:cubicBezTo>
                          <a:pt x="24" y="8"/>
                          <a:pt x="20" y="12"/>
                          <a:pt x="17" y="21"/>
                        </a:cubicBezTo>
                        <a:cubicBezTo>
                          <a:pt x="5" y="15"/>
                          <a:pt x="5" y="15"/>
                          <a:pt x="5" y="15"/>
                        </a:cubicBezTo>
                        <a:cubicBezTo>
                          <a:pt x="0" y="13"/>
                          <a:pt x="0" y="13"/>
                          <a:pt x="0" y="13"/>
                        </a:cubicBezTo>
                        <a:cubicBezTo>
                          <a:pt x="0" y="7"/>
                          <a:pt x="0" y="7"/>
                          <a:pt x="0" y="7"/>
                        </a:cubicBezTo>
                        <a:cubicBezTo>
                          <a:pt x="0" y="5"/>
                          <a:pt x="0" y="5"/>
                          <a:pt x="0" y="5"/>
                        </a:cubicBezTo>
                        <a:cubicBezTo>
                          <a:pt x="14" y="0"/>
                          <a:pt x="14" y="0"/>
                          <a:pt x="14" y="0"/>
                        </a:cubicBezTo>
                        <a:cubicBezTo>
                          <a:pt x="20" y="2"/>
                          <a:pt x="26" y="7"/>
                          <a:pt x="29" y="11"/>
                        </a:cubicBezTo>
                        <a:close/>
                      </a:path>
                    </a:pathLst>
                  </a:custGeom>
                  <a:solidFill>
                    <a:srgbClr val="E6CB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6" name="ïśľíḋé">
                    <a:extLst>
                      <a:ext uri="{FF2B5EF4-FFF2-40B4-BE49-F238E27FC236}">
                        <a16:creationId xmlns:a16="http://schemas.microsoft.com/office/drawing/2014/main" id="{E550C212-DD6B-474F-87E8-0A815B32F515}"/>
                      </a:ext>
                    </a:extLst>
                  </p:cNvPr>
                  <p:cNvSpPr/>
                  <p:nvPr/>
                </p:nvSpPr>
                <p:spPr bwMode="auto">
                  <a:xfrm>
                    <a:off x="7233397" y="5562511"/>
                    <a:ext cx="33621" cy="45629"/>
                  </a:xfrm>
                  <a:custGeom>
                    <a:avLst/>
                    <a:gdLst>
                      <a:gd name="T0" fmla="*/ 7 w 7"/>
                      <a:gd name="T1" fmla="*/ 5 h 9"/>
                      <a:gd name="T2" fmla="*/ 5 w 7"/>
                      <a:gd name="T3" fmla="*/ 9 h 9"/>
                      <a:gd name="T4" fmla="*/ 0 w 7"/>
                      <a:gd name="T5" fmla="*/ 7 h 9"/>
                      <a:gd name="T6" fmla="*/ 0 w 7"/>
                      <a:gd name="T7" fmla="*/ 1 h 9"/>
                      <a:gd name="T8" fmla="*/ 2 w 7"/>
                      <a:gd name="T9" fmla="*/ 0 h 9"/>
                      <a:gd name="T10" fmla="*/ 7 w 7"/>
                      <a:gd name="T11" fmla="*/ 5 h 9"/>
                    </a:gdLst>
                    <a:ahLst/>
                    <a:cxnLst>
                      <a:cxn ang="0">
                        <a:pos x="T0" y="T1"/>
                      </a:cxn>
                      <a:cxn ang="0">
                        <a:pos x="T2" y="T3"/>
                      </a:cxn>
                      <a:cxn ang="0">
                        <a:pos x="T4" y="T5"/>
                      </a:cxn>
                      <a:cxn ang="0">
                        <a:pos x="T6" y="T7"/>
                      </a:cxn>
                      <a:cxn ang="0">
                        <a:pos x="T8" y="T9"/>
                      </a:cxn>
                      <a:cxn ang="0">
                        <a:pos x="T10" y="T11"/>
                      </a:cxn>
                    </a:cxnLst>
                    <a:rect l="0" t="0" r="r" b="b"/>
                    <a:pathLst>
                      <a:path w="7" h="9">
                        <a:moveTo>
                          <a:pt x="7" y="5"/>
                        </a:moveTo>
                        <a:cubicBezTo>
                          <a:pt x="7" y="7"/>
                          <a:pt x="6" y="8"/>
                          <a:pt x="5" y="9"/>
                        </a:cubicBezTo>
                        <a:cubicBezTo>
                          <a:pt x="0" y="7"/>
                          <a:pt x="0" y="7"/>
                          <a:pt x="0" y="7"/>
                        </a:cubicBezTo>
                        <a:cubicBezTo>
                          <a:pt x="0" y="1"/>
                          <a:pt x="0" y="1"/>
                          <a:pt x="0" y="1"/>
                        </a:cubicBezTo>
                        <a:cubicBezTo>
                          <a:pt x="1" y="1"/>
                          <a:pt x="1" y="0"/>
                          <a:pt x="2" y="0"/>
                        </a:cubicBezTo>
                        <a:cubicBezTo>
                          <a:pt x="4" y="0"/>
                          <a:pt x="7" y="3"/>
                          <a:pt x="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7" name="îŝḷïḋe">
                    <a:extLst>
                      <a:ext uri="{FF2B5EF4-FFF2-40B4-BE49-F238E27FC236}">
                        <a16:creationId xmlns:a16="http://schemas.microsoft.com/office/drawing/2014/main" id="{6A1F28C5-0D00-BD4A-905A-084885F7256B}"/>
                      </a:ext>
                    </a:extLst>
                  </p:cNvPr>
                  <p:cNvSpPr/>
                  <p:nvPr/>
                </p:nvSpPr>
                <p:spPr bwMode="auto">
                  <a:xfrm>
                    <a:off x="7427916" y="5514482"/>
                    <a:ext cx="84052" cy="84052"/>
                  </a:xfrm>
                  <a:custGeom>
                    <a:avLst/>
                    <a:gdLst>
                      <a:gd name="T0" fmla="*/ 15 w 17"/>
                      <a:gd name="T1" fmla="*/ 13 h 17"/>
                      <a:gd name="T2" fmla="*/ 6 w 17"/>
                      <a:gd name="T3" fmla="*/ 17 h 17"/>
                      <a:gd name="T4" fmla="*/ 0 w 17"/>
                      <a:gd name="T5" fmla="*/ 14 h 17"/>
                      <a:gd name="T6" fmla="*/ 10 w 17"/>
                      <a:gd name="T7" fmla="*/ 2 h 17"/>
                      <a:gd name="T8" fmla="*/ 15 w 17"/>
                      <a:gd name="T9" fmla="*/ 13 h 17"/>
                    </a:gdLst>
                    <a:ahLst/>
                    <a:cxnLst>
                      <a:cxn ang="0">
                        <a:pos x="T0" y="T1"/>
                      </a:cxn>
                      <a:cxn ang="0">
                        <a:pos x="T2" y="T3"/>
                      </a:cxn>
                      <a:cxn ang="0">
                        <a:pos x="T4" y="T5"/>
                      </a:cxn>
                      <a:cxn ang="0">
                        <a:pos x="T6" y="T7"/>
                      </a:cxn>
                      <a:cxn ang="0">
                        <a:pos x="T8" y="T9"/>
                      </a:cxn>
                    </a:cxnLst>
                    <a:rect l="0" t="0" r="r" b="b"/>
                    <a:pathLst>
                      <a:path w="17" h="17">
                        <a:moveTo>
                          <a:pt x="15" y="13"/>
                        </a:moveTo>
                        <a:cubicBezTo>
                          <a:pt x="6" y="17"/>
                          <a:pt x="6" y="17"/>
                          <a:pt x="6" y="17"/>
                        </a:cubicBezTo>
                        <a:cubicBezTo>
                          <a:pt x="0" y="14"/>
                          <a:pt x="0" y="14"/>
                          <a:pt x="0" y="14"/>
                        </a:cubicBezTo>
                        <a:cubicBezTo>
                          <a:pt x="3" y="4"/>
                          <a:pt x="5" y="0"/>
                          <a:pt x="10" y="2"/>
                        </a:cubicBezTo>
                        <a:cubicBezTo>
                          <a:pt x="14" y="4"/>
                          <a:pt x="17" y="8"/>
                          <a:pt x="15"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8" name="íślîdê">
                    <a:extLst>
                      <a:ext uri="{FF2B5EF4-FFF2-40B4-BE49-F238E27FC236}">
                        <a16:creationId xmlns:a16="http://schemas.microsoft.com/office/drawing/2014/main" id="{58E4A958-BDCA-D84F-A736-0316C01278D9}"/>
                      </a:ext>
                    </a:extLst>
                  </p:cNvPr>
                  <p:cNvSpPr/>
                  <p:nvPr/>
                </p:nvSpPr>
                <p:spPr bwMode="auto">
                  <a:xfrm>
                    <a:off x="7339061" y="5473656"/>
                    <a:ext cx="144088" cy="110468"/>
                  </a:xfrm>
                  <a:custGeom>
                    <a:avLst/>
                    <a:gdLst>
                      <a:gd name="T0" fmla="*/ 29 w 29"/>
                      <a:gd name="T1" fmla="*/ 11 h 22"/>
                      <a:gd name="T2" fmla="*/ 18 w 29"/>
                      <a:gd name="T3" fmla="*/ 22 h 22"/>
                      <a:gd name="T4" fmla="*/ 6 w 29"/>
                      <a:gd name="T5" fmla="*/ 16 h 22"/>
                      <a:gd name="T6" fmla="*/ 0 w 29"/>
                      <a:gd name="T7" fmla="*/ 13 h 22"/>
                      <a:gd name="T8" fmla="*/ 1 w 29"/>
                      <a:gd name="T9" fmla="*/ 7 h 22"/>
                      <a:gd name="T10" fmla="*/ 1 w 29"/>
                      <a:gd name="T11" fmla="*/ 6 h 22"/>
                      <a:gd name="T12" fmla="*/ 15 w 29"/>
                      <a:gd name="T13" fmla="*/ 0 h 22"/>
                      <a:gd name="T14" fmla="*/ 29 w 29"/>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29" y="11"/>
                        </a:moveTo>
                        <a:cubicBezTo>
                          <a:pt x="24" y="8"/>
                          <a:pt x="21" y="12"/>
                          <a:pt x="18" y="22"/>
                        </a:cubicBezTo>
                        <a:cubicBezTo>
                          <a:pt x="6" y="16"/>
                          <a:pt x="6" y="16"/>
                          <a:pt x="6" y="16"/>
                        </a:cubicBezTo>
                        <a:cubicBezTo>
                          <a:pt x="0" y="13"/>
                          <a:pt x="0" y="13"/>
                          <a:pt x="0" y="13"/>
                        </a:cubicBezTo>
                        <a:cubicBezTo>
                          <a:pt x="1" y="7"/>
                          <a:pt x="1" y="7"/>
                          <a:pt x="1" y="7"/>
                        </a:cubicBezTo>
                        <a:cubicBezTo>
                          <a:pt x="1" y="6"/>
                          <a:pt x="1" y="6"/>
                          <a:pt x="1" y="6"/>
                        </a:cubicBezTo>
                        <a:cubicBezTo>
                          <a:pt x="15" y="0"/>
                          <a:pt x="15" y="0"/>
                          <a:pt x="15" y="0"/>
                        </a:cubicBezTo>
                        <a:cubicBezTo>
                          <a:pt x="20" y="2"/>
                          <a:pt x="27" y="8"/>
                          <a:pt x="29" y="11"/>
                        </a:cubicBezTo>
                        <a:close/>
                      </a:path>
                    </a:pathLst>
                  </a:custGeom>
                  <a:solidFill>
                    <a:srgbClr val="E6CB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9" name="ïşľídé">
                    <a:extLst>
                      <a:ext uri="{FF2B5EF4-FFF2-40B4-BE49-F238E27FC236}">
                        <a16:creationId xmlns:a16="http://schemas.microsoft.com/office/drawing/2014/main" id="{FB29C0BF-B706-284B-8159-C570E9954979}"/>
                      </a:ext>
                    </a:extLst>
                  </p:cNvPr>
                  <p:cNvSpPr/>
                  <p:nvPr/>
                </p:nvSpPr>
                <p:spPr bwMode="auto">
                  <a:xfrm>
                    <a:off x="7339061" y="5509679"/>
                    <a:ext cx="33621" cy="43226"/>
                  </a:xfrm>
                  <a:custGeom>
                    <a:avLst/>
                    <a:gdLst>
                      <a:gd name="T0" fmla="*/ 7 w 7"/>
                      <a:gd name="T1" fmla="*/ 5 h 9"/>
                      <a:gd name="T2" fmla="*/ 6 w 7"/>
                      <a:gd name="T3" fmla="*/ 9 h 9"/>
                      <a:gd name="T4" fmla="*/ 0 w 7"/>
                      <a:gd name="T5" fmla="*/ 6 h 9"/>
                      <a:gd name="T6" fmla="*/ 1 w 7"/>
                      <a:gd name="T7" fmla="*/ 0 h 9"/>
                      <a:gd name="T8" fmla="*/ 2 w 7"/>
                      <a:gd name="T9" fmla="*/ 0 h 9"/>
                      <a:gd name="T10" fmla="*/ 7 w 7"/>
                      <a:gd name="T11" fmla="*/ 5 h 9"/>
                    </a:gdLst>
                    <a:ahLst/>
                    <a:cxnLst>
                      <a:cxn ang="0">
                        <a:pos x="T0" y="T1"/>
                      </a:cxn>
                      <a:cxn ang="0">
                        <a:pos x="T2" y="T3"/>
                      </a:cxn>
                      <a:cxn ang="0">
                        <a:pos x="T4" y="T5"/>
                      </a:cxn>
                      <a:cxn ang="0">
                        <a:pos x="T6" y="T7"/>
                      </a:cxn>
                      <a:cxn ang="0">
                        <a:pos x="T8" y="T9"/>
                      </a:cxn>
                      <a:cxn ang="0">
                        <a:pos x="T10" y="T11"/>
                      </a:cxn>
                    </a:cxnLst>
                    <a:rect l="0" t="0" r="r" b="b"/>
                    <a:pathLst>
                      <a:path w="7" h="9">
                        <a:moveTo>
                          <a:pt x="7" y="5"/>
                        </a:moveTo>
                        <a:cubicBezTo>
                          <a:pt x="7" y="6"/>
                          <a:pt x="7" y="8"/>
                          <a:pt x="6" y="9"/>
                        </a:cubicBezTo>
                        <a:cubicBezTo>
                          <a:pt x="0" y="6"/>
                          <a:pt x="0" y="6"/>
                          <a:pt x="0" y="6"/>
                        </a:cubicBezTo>
                        <a:cubicBezTo>
                          <a:pt x="1" y="0"/>
                          <a:pt x="1" y="0"/>
                          <a:pt x="1" y="0"/>
                        </a:cubicBezTo>
                        <a:cubicBezTo>
                          <a:pt x="1" y="0"/>
                          <a:pt x="2" y="0"/>
                          <a:pt x="2" y="0"/>
                        </a:cubicBezTo>
                        <a:cubicBezTo>
                          <a:pt x="5" y="0"/>
                          <a:pt x="7" y="2"/>
                          <a:pt x="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0" name="iSḻiḑé">
                    <a:extLst>
                      <a:ext uri="{FF2B5EF4-FFF2-40B4-BE49-F238E27FC236}">
                        <a16:creationId xmlns:a16="http://schemas.microsoft.com/office/drawing/2014/main" id="{06E48F10-66B2-9F47-855B-9A61139E6338}"/>
                      </a:ext>
                    </a:extLst>
                  </p:cNvPr>
                  <p:cNvSpPr/>
                  <p:nvPr/>
                </p:nvSpPr>
                <p:spPr bwMode="auto">
                  <a:xfrm>
                    <a:off x="6849162" y="4311345"/>
                    <a:ext cx="329002" cy="444273"/>
                  </a:xfrm>
                  <a:custGeom>
                    <a:avLst/>
                    <a:gdLst>
                      <a:gd name="T0" fmla="*/ 56 w 66"/>
                      <a:gd name="T1" fmla="*/ 15 h 89"/>
                      <a:gd name="T2" fmla="*/ 60 w 66"/>
                      <a:gd name="T3" fmla="*/ 38 h 89"/>
                      <a:gd name="T4" fmla="*/ 61 w 66"/>
                      <a:gd name="T5" fmla="*/ 62 h 89"/>
                      <a:gd name="T6" fmla="*/ 66 w 66"/>
                      <a:gd name="T7" fmla="*/ 77 h 89"/>
                      <a:gd name="T8" fmla="*/ 65 w 66"/>
                      <a:gd name="T9" fmla="*/ 80 h 89"/>
                      <a:gd name="T10" fmla="*/ 63 w 66"/>
                      <a:gd name="T11" fmla="*/ 82 h 89"/>
                      <a:gd name="T12" fmla="*/ 48 w 66"/>
                      <a:gd name="T13" fmla="*/ 75 h 89"/>
                      <a:gd name="T14" fmla="*/ 46 w 66"/>
                      <a:gd name="T15" fmla="*/ 65 h 89"/>
                      <a:gd name="T16" fmla="*/ 41 w 66"/>
                      <a:gd name="T17" fmla="*/ 56 h 89"/>
                      <a:gd name="T18" fmla="*/ 27 w 66"/>
                      <a:gd name="T19" fmla="*/ 56 h 89"/>
                      <a:gd name="T20" fmla="*/ 23 w 66"/>
                      <a:gd name="T21" fmla="*/ 59 h 89"/>
                      <a:gd name="T22" fmla="*/ 25 w 66"/>
                      <a:gd name="T23" fmla="*/ 66 h 89"/>
                      <a:gd name="T24" fmla="*/ 29 w 66"/>
                      <a:gd name="T25" fmla="*/ 87 h 89"/>
                      <a:gd name="T26" fmla="*/ 29 w 66"/>
                      <a:gd name="T27" fmla="*/ 89 h 89"/>
                      <a:gd name="T28" fmla="*/ 26 w 66"/>
                      <a:gd name="T29" fmla="*/ 89 h 89"/>
                      <a:gd name="T30" fmla="*/ 20 w 66"/>
                      <a:gd name="T31" fmla="*/ 83 h 89"/>
                      <a:gd name="T32" fmla="*/ 16 w 66"/>
                      <a:gd name="T33" fmla="*/ 75 h 89"/>
                      <a:gd name="T34" fmla="*/ 9 w 66"/>
                      <a:gd name="T35" fmla="*/ 62 h 89"/>
                      <a:gd name="T36" fmla="*/ 1 w 66"/>
                      <a:gd name="T37" fmla="*/ 37 h 89"/>
                      <a:gd name="T38" fmla="*/ 1 w 66"/>
                      <a:gd name="T39" fmla="*/ 25 h 89"/>
                      <a:gd name="T40" fmla="*/ 4 w 66"/>
                      <a:gd name="T41" fmla="*/ 14 h 89"/>
                      <a:gd name="T42" fmla="*/ 14 w 66"/>
                      <a:gd name="T43" fmla="*/ 4 h 89"/>
                      <a:gd name="T44" fmla="*/ 21 w 66"/>
                      <a:gd name="T45" fmla="*/ 1 h 89"/>
                      <a:gd name="T46" fmla="*/ 31 w 66"/>
                      <a:gd name="T47" fmla="*/ 0 h 89"/>
                      <a:gd name="T48" fmla="*/ 46 w 66"/>
                      <a:gd name="T49" fmla="*/ 4 h 89"/>
                      <a:gd name="T50" fmla="*/ 56 w 66"/>
                      <a:gd name="T51" fmla="*/ 1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89">
                        <a:moveTo>
                          <a:pt x="56" y="15"/>
                        </a:moveTo>
                        <a:cubicBezTo>
                          <a:pt x="60" y="22"/>
                          <a:pt x="61" y="30"/>
                          <a:pt x="60" y="38"/>
                        </a:cubicBezTo>
                        <a:cubicBezTo>
                          <a:pt x="60" y="46"/>
                          <a:pt x="59" y="55"/>
                          <a:pt x="61" y="62"/>
                        </a:cubicBezTo>
                        <a:cubicBezTo>
                          <a:pt x="62" y="67"/>
                          <a:pt x="65" y="72"/>
                          <a:pt x="66" y="77"/>
                        </a:cubicBezTo>
                        <a:cubicBezTo>
                          <a:pt x="66" y="78"/>
                          <a:pt x="66" y="79"/>
                          <a:pt x="65" y="80"/>
                        </a:cubicBezTo>
                        <a:cubicBezTo>
                          <a:pt x="65" y="81"/>
                          <a:pt x="64" y="81"/>
                          <a:pt x="63" y="82"/>
                        </a:cubicBezTo>
                        <a:cubicBezTo>
                          <a:pt x="58" y="84"/>
                          <a:pt x="50" y="81"/>
                          <a:pt x="48" y="75"/>
                        </a:cubicBezTo>
                        <a:cubicBezTo>
                          <a:pt x="46" y="72"/>
                          <a:pt x="46" y="69"/>
                          <a:pt x="46" y="65"/>
                        </a:cubicBezTo>
                        <a:cubicBezTo>
                          <a:pt x="45" y="62"/>
                          <a:pt x="44" y="58"/>
                          <a:pt x="41" y="56"/>
                        </a:cubicBezTo>
                        <a:cubicBezTo>
                          <a:pt x="37" y="53"/>
                          <a:pt x="32" y="55"/>
                          <a:pt x="27" y="56"/>
                        </a:cubicBezTo>
                        <a:cubicBezTo>
                          <a:pt x="26" y="57"/>
                          <a:pt x="24" y="58"/>
                          <a:pt x="23" y="59"/>
                        </a:cubicBezTo>
                        <a:cubicBezTo>
                          <a:pt x="22" y="61"/>
                          <a:pt x="23" y="64"/>
                          <a:pt x="25" y="66"/>
                        </a:cubicBezTo>
                        <a:cubicBezTo>
                          <a:pt x="28" y="72"/>
                          <a:pt x="30" y="80"/>
                          <a:pt x="29" y="87"/>
                        </a:cubicBezTo>
                        <a:cubicBezTo>
                          <a:pt x="29" y="88"/>
                          <a:pt x="29" y="88"/>
                          <a:pt x="29" y="89"/>
                        </a:cubicBezTo>
                        <a:cubicBezTo>
                          <a:pt x="28" y="89"/>
                          <a:pt x="27" y="89"/>
                          <a:pt x="26" y="89"/>
                        </a:cubicBezTo>
                        <a:cubicBezTo>
                          <a:pt x="24" y="88"/>
                          <a:pt x="21" y="86"/>
                          <a:pt x="20" y="83"/>
                        </a:cubicBezTo>
                        <a:cubicBezTo>
                          <a:pt x="18" y="80"/>
                          <a:pt x="17" y="78"/>
                          <a:pt x="16" y="75"/>
                        </a:cubicBezTo>
                        <a:cubicBezTo>
                          <a:pt x="14" y="70"/>
                          <a:pt x="11" y="66"/>
                          <a:pt x="9" y="62"/>
                        </a:cubicBezTo>
                        <a:cubicBezTo>
                          <a:pt x="5" y="54"/>
                          <a:pt x="1" y="46"/>
                          <a:pt x="1" y="37"/>
                        </a:cubicBezTo>
                        <a:cubicBezTo>
                          <a:pt x="0" y="33"/>
                          <a:pt x="0" y="29"/>
                          <a:pt x="1" y="25"/>
                        </a:cubicBezTo>
                        <a:cubicBezTo>
                          <a:pt x="1" y="22"/>
                          <a:pt x="2" y="18"/>
                          <a:pt x="4" y="14"/>
                        </a:cubicBezTo>
                        <a:cubicBezTo>
                          <a:pt x="6" y="10"/>
                          <a:pt x="10" y="7"/>
                          <a:pt x="14" y="4"/>
                        </a:cubicBezTo>
                        <a:cubicBezTo>
                          <a:pt x="17" y="3"/>
                          <a:pt x="19" y="1"/>
                          <a:pt x="21" y="1"/>
                        </a:cubicBezTo>
                        <a:cubicBezTo>
                          <a:pt x="25" y="0"/>
                          <a:pt x="28" y="0"/>
                          <a:pt x="31" y="0"/>
                        </a:cubicBezTo>
                        <a:cubicBezTo>
                          <a:pt x="36" y="0"/>
                          <a:pt x="41" y="1"/>
                          <a:pt x="46" y="4"/>
                        </a:cubicBezTo>
                        <a:cubicBezTo>
                          <a:pt x="50" y="7"/>
                          <a:pt x="54" y="10"/>
                          <a:pt x="56" y="15"/>
                        </a:cubicBezTo>
                        <a:close/>
                      </a:path>
                    </a:pathLst>
                  </a:custGeom>
                  <a:solidFill>
                    <a:srgbClr val="7038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1" name="ísľïḓé">
                    <a:extLst>
                      <a:ext uri="{FF2B5EF4-FFF2-40B4-BE49-F238E27FC236}">
                        <a16:creationId xmlns:a16="http://schemas.microsoft.com/office/drawing/2014/main" id="{2CA09738-F8C5-D64B-BDD4-74854B756B14}"/>
                      </a:ext>
                    </a:extLst>
                  </p:cNvPr>
                  <p:cNvSpPr/>
                  <p:nvPr/>
                </p:nvSpPr>
                <p:spPr bwMode="auto">
                  <a:xfrm>
                    <a:off x="6909199" y="4361777"/>
                    <a:ext cx="189717" cy="242549"/>
                  </a:xfrm>
                  <a:prstGeom prst="ellipse">
                    <a:avLst/>
                  </a:pr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2" name="íṧḷíďê">
                    <a:extLst>
                      <a:ext uri="{FF2B5EF4-FFF2-40B4-BE49-F238E27FC236}">
                        <a16:creationId xmlns:a16="http://schemas.microsoft.com/office/drawing/2014/main" id="{E2D0C791-66FF-2447-9AD1-F361D2ACAF57}"/>
                      </a:ext>
                    </a:extLst>
                  </p:cNvPr>
                  <p:cNvSpPr/>
                  <p:nvPr/>
                </p:nvSpPr>
                <p:spPr bwMode="auto">
                  <a:xfrm>
                    <a:off x="6974038" y="4501062"/>
                    <a:ext cx="74446" cy="168103"/>
                  </a:xfrm>
                  <a:custGeom>
                    <a:avLst/>
                    <a:gdLst>
                      <a:gd name="T0" fmla="*/ 15 w 15"/>
                      <a:gd name="T1" fmla="*/ 25 h 34"/>
                      <a:gd name="T2" fmla="*/ 0 w 15"/>
                      <a:gd name="T3" fmla="*/ 25 h 34"/>
                      <a:gd name="T4" fmla="*/ 0 w 15"/>
                      <a:gd name="T5" fmla="*/ 0 h 34"/>
                      <a:gd name="T6" fmla="*/ 15 w 15"/>
                      <a:gd name="T7" fmla="*/ 0 h 34"/>
                      <a:gd name="T8" fmla="*/ 15 w 15"/>
                      <a:gd name="T9" fmla="*/ 25 h 34"/>
                    </a:gdLst>
                    <a:ahLst/>
                    <a:cxnLst>
                      <a:cxn ang="0">
                        <a:pos x="T0" y="T1"/>
                      </a:cxn>
                      <a:cxn ang="0">
                        <a:pos x="T2" y="T3"/>
                      </a:cxn>
                      <a:cxn ang="0">
                        <a:pos x="T4" y="T5"/>
                      </a:cxn>
                      <a:cxn ang="0">
                        <a:pos x="T6" y="T7"/>
                      </a:cxn>
                      <a:cxn ang="0">
                        <a:pos x="T8" y="T9"/>
                      </a:cxn>
                    </a:cxnLst>
                    <a:rect l="0" t="0" r="r" b="b"/>
                    <a:pathLst>
                      <a:path w="15" h="34">
                        <a:moveTo>
                          <a:pt x="15" y="25"/>
                        </a:moveTo>
                        <a:cubicBezTo>
                          <a:pt x="15" y="34"/>
                          <a:pt x="0" y="34"/>
                          <a:pt x="0" y="25"/>
                        </a:cubicBezTo>
                        <a:cubicBezTo>
                          <a:pt x="0" y="0"/>
                          <a:pt x="0" y="0"/>
                          <a:pt x="0" y="0"/>
                        </a:cubicBezTo>
                        <a:cubicBezTo>
                          <a:pt x="15" y="0"/>
                          <a:pt x="15" y="0"/>
                          <a:pt x="15" y="0"/>
                        </a:cubicBezTo>
                        <a:lnTo>
                          <a:pt x="15" y="25"/>
                        </a:ln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3" name="işḻiḑè">
                    <a:extLst>
                      <a:ext uri="{FF2B5EF4-FFF2-40B4-BE49-F238E27FC236}">
                        <a16:creationId xmlns:a16="http://schemas.microsoft.com/office/drawing/2014/main" id="{C30E221D-A1D2-8940-88F1-9DE7EFA567EE}"/>
                      </a:ext>
                    </a:extLst>
                  </p:cNvPr>
                  <p:cNvSpPr/>
                  <p:nvPr/>
                </p:nvSpPr>
                <p:spPr bwMode="auto">
                  <a:xfrm>
                    <a:off x="6877979" y="4325754"/>
                    <a:ext cx="244950" cy="153694"/>
                  </a:xfrm>
                  <a:custGeom>
                    <a:avLst/>
                    <a:gdLst>
                      <a:gd name="T0" fmla="*/ 5 w 49"/>
                      <a:gd name="T1" fmla="*/ 30 h 31"/>
                      <a:gd name="T2" fmla="*/ 14 w 49"/>
                      <a:gd name="T3" fmla="*/ 30 h 31"/>
                      <a:gd name="T4" fmla="*/ 48 w 49"/>
                      <a:gd name="T5" fmla="*/ 27 h 31"/>
                      <a:gd name="T6" fmla="*/ 45 w 49"/>
                      <a:gd name="T7" fmla="*/ 12 h 31"/>
                      <a:gd name="T8" fmla="*/ 35 w 49"/>
                      <a:gd name="T9" fmla="*/ 2 h 31"/>
                      <a:gd name="T10" fmla="*/ 29 w 49"/>
                      <a:gd name="T11" fmla="*/ 1 h 31"/>
                      <a:gd name="T12" fmla="*/ 17 w 49"/>
                      <a:gd name="T13" fmla="*/ 1 h 31"/>
                      <a:gd name="T14" fmla="*/ 10 w 49"/>
                      <a:gd name="T15" fmla="*/ 4 h 31"/>
                      <a:gd name="T16" fmla="*/ 6 w 49"/>
                      <a:gd name="T17" fmla="*/ 7 h 31"/>
                      <a:gd name="T18" fmla="*/ 2 w 49"/>
                      <a:gd name="T19" fmla="*/ 18 h 31"/>
                      <a:gd name="T20" fmla="*/ 4 w 49"/>
                      <a:gd name="T21" fmla="*/ 24 h 31"/>
                      <a:gd name="T22" fmla="*/ 5 w 49"/>
                      <a:gd name="T23"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 h="31">
                        <a:moveTo>
                          <a:pt x="5" y="30"/>
                        </a:moveTo>
                        <a:cubicBezTo>
                          <a:pt x="8" y="31"/>
                          <a:pt x="11" y="30"/>
                          <a:pt x="14" y="30"/>
                        </a:cubicBezTo>
                        <a:cubicBezTo>
                          <a:pt x="25" y="28"/>
                          <a:pt x="37" y="30"/>
                          <a:pt x="48" y="27"/>
                        </a:cubicBezTo>
                        <a:cubicBezTo>
                          <a:pt x="49" y="22"/>
                          <a:pt x="47" y="17"/>
                          <a:pt x="45" y="12"/>
                        </a:cubicBezTo>
                        <a:cubicBezTo>
                          <a:pt x="43" y="8"/>
                          <a:pt x="40" y="4"/>
                          <a:pt x="35" y="2"/>
                        </a:cubicBezTo>
                        <a:cubicBezTo>
                          <a:pt x="33" y="1"/>
                          <a:pt x="31" y="1"/>
                          <a:pt x="29" y="1"/>
                        </a:cubicBezTo>
                        <a:cubicBezTo>
                          <a:pt x="25" y="0"/>
                          <a:pt x="21" y="1"/>
                          <a:pt x="17" y="1"/>
                        </a:cubicBezTo>
                        <a:cubicBezTo>
                          <a:pt x="15" y="2"/>
                          <a:pt x="12" y="2"/>
                          <a:pt x="10" y="4"/>
                        </a:cubicBezTo>
                        <a:cubicBezTo>
                          <a:pt x="9" y="5"/>
                          <a:pt x="7" y="6"/>
                          <a:pt x="6" y="7"/>
                        </a:cubicBezTo>
                        <a:cubicBezTo>
                          <a:pt x="4" y="10"/>
                          <a:pt x="0" y="14"/>
                          <a:pt x="2" y="18"/>
                        </a:cubicBezTo>
                        <a:cubicBezTo>
                          <a:pt x="3" y="20"/>
                          <a:pt x="4" y="21"/>
                          <a:pt x="4" y="24"/>
                        </a:cubicBezTo>
                        <a:cubicBezTo>
                          <a:pt x="5" y="24"/>
                          <a:pt x="5" y="30"/>
                          <a:pt x="5" y="30"/>
                        </a:cubicBezTo>
                        <a:close/>
                      </a:path>
                    </a:pathLst>
                  </a:custGeom>
                  <a:solidFill>
                    <a:srgbClr val="7038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4" name="ïšḷïdè">
                    <a:extLst>
                      <a:ext uri="{FF2B5EF4-FFF2-40B4-BE49-F238E27FC236}">
                        <a16:creationId xmlns:a16="http://schemas.microsoft.com/office/drawing/2014/main" id="{957AE94A-97DD-A748-88D4-7FA458BC2EE6}"/>
                      </a:ext>
                    </a:extLst>
                  </p:cNvPr>
                  <p:cNvSpPr/>
                  <p:nvPr/>
                </p:nvSpPr>
                <p:spPr bwMode="auto">
                  <a:xfrm>
                    <a:off x="5768500" y="4400200"/>
                    <a:ext cx="259359" cy="439470"/>
                  </a:xfrm>
                  <a:custGeom>
                    <a:avLst/>
                    <a:gdLst>
                      <a:gd name="T0" fmla="*/ 46 w 52"/>
                      <a:gd name="T1" fmla="*/ 1 h 88"/>
                      <a:gd name="T2" fmla="*/ 43 w 52"/>
                      <a:gd name="T3" fmla="*/ 1 h 88"/>
                      <a:gd name="T4" fmla="*/ 34 w 52"/>
                      <a:gd name="T5" fmla="*/ 10 h 88"/>
                      <a:gd name="T6" fmla="*/ 33 w 52"/>
                      <a:gd name="T7" fmla="*/ 16 h 88"/>
                      <a:gd name="T8" fmla="*/ 0 w 52"/>
                      <a:gd name="T9" fmla="*/ 84 h 88"/>
                      <a:gd name="T10" fmla="*/ 7 w 52"/>
                      <a:gd name="T11" fmla="*/ 88 h 88"/>
                      <a:gd name="T12" fmla="*/ 47 w 52"/>
                      <a:gd name="T13" fmla="*/ 14 h 88"/>
                      <a:gd name="T14" fmla="*/ 46 w 52"/>
                      <a:gd name="T15" fmla="*/ 1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88">
                        <a:moveTo>
                          <a:pt x="46" y="1"/>
                        </a:moveTo>
                        <a:cubicBezTo>
                          <a:pt x="46" y="0"/>
                          <a:pt x="44" y="0"/>
                          <a:pt x="43" y="1"/>
                        </a:cubicBezTo>
                        <a:cubicBezTo>
                          <a:pt x="38" y="2"/>
                          <a:pt x="35" y="6"/>
                          <a:pt x="34" y="10"/>
                        </a:cubicBezTo>
                        <a:cubicBezTo>
                          <a:pt x="33" y="12"/>
                          <a:pt x="33" y="15"/>
                          <a:pt x="33" y="16"/>
                        </a:cubicBezTo>
                        <a:cubicBezTo>
                          <a:pt x="34" y="49"/>
                          <a:pt x="13" y="71"/>
                          <a:pt x="0" y="84"/>
                        </a:cubicBezTo>
                        <a:cubicBezTo>
                          <a:pt x="7" y="88"/>
                          <a:pt x="7" y="88"/>
                          <a:pt x="7" y="88"/>
                        </a:cubicBezTo>
                        <a:cubicBezTo>
                          <a:pt x="31" y="81"/>
                          <a:pt x="52" y="60"/>
                          <a:pt x="47" y="14"/>
                        </a:cubicBezTo>
                        <a:lnTo>
                          <a:pt x="46" y="1"/>
                        </a:lnTo>
                        <a:close/>
                      </a:path>
                    </a:pathLst>
                  </a:custGeom>
                  <a:solidFill>
                    <a:srgbClr val="7436C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5" name="îṩlïḋe">
                    <a:extLst>
                      <a:ext uri="{FF2B5EF4-FFF2-40B4-BE49-F238E27FC236}">
                        <a16:creationId xmlns:a16="http://schemas.microsoft.com/office/drawing/2014/main" id="{E9CCDCE1-EB19-1244-BB83-1CE3832D1440}"/>
                      </a:ext>
                    </a:extLst>
                  </p:cNvPr>
                  <p:cNvSpPr/>
                  <p:nvPr/>
                </p:nvSpPr>
                <p:spPr bwMode="auto">
                  <a:xfrm>
                    <a:off x="5658033" y="4784435"/>
                    <a:ext cx="304987" cy="528323"/>
                  </a:xfrm>
                  <a:custGeom>
                    <a:avLst/>
                    <a:gdLst>
                      <a:gd name="T0" fmla="*/ 73 w 127"/>
                      <a:gd name="T1" fmla="*/ 0 h 220"/>
                      <a:gd name="T2" fmla="*/ 0 w 127"/>
                      <a:gd name="T3" fmla="*/ 50 h 220"/>
                      <a:gd name="T4" fmla="*/ 8 w 127"/>
                      <a:gd name="T5" fmla="*/ 210 h 220"/>
                      <a:gd name="T6" fmla="*/ 40 w 127"/>
                      <a:gd name="T7" fmla="*/ 220 h 220"/>
                      <a:gd name="T8" fmla="*/ 40 w 127"/>
                      <a:gd name="T9" fmla="*/ 85 h 220"/>
                      <a:gd name="T10" fmla="*/ 127 w 127"/>
                      <a:gd name="T11" fmla="*/ 46 h 220"/>
                      <a:gd name="T12" fmla="*/ 127 w 127"/>
                      <a:gd name="T13" fmla="*/ 27 h 220"/>
                      <a:gd name="T14" fmla="*/ 73 w 127"/>
                      <a:gd name="T15" fmla="*/ 0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20">
                        <a:moveTo>
                          <a:pt x="73" y="0"/>
                        </a:moveTo>
                        <a:lnTo>
                          <a:pt x="0" y="50"/>
                        </a:lnTo>
                        <a:lnTo>
                          <a:pt x="8" y="210"/>
                        </a:lnTo>
                        <a:lnTo>
                          <a:pt x="40" y="220"/>
                        </a:lnTo>
                        <a:lnTo>
                          <a:pt x="40" y="85"/>
                        </a:lnTo>
                        <a:lnTo>
                          <a:pt x="127" y="46"/>
                        </a:lnTo>
                        <a:lnTo>
                          <a:pt x="127" y="27"/>
                        </a:lnTo>
                        <a:lnTo>
                          <a:pt x="73" y="0"/>
                        </a:lnTo>
                        <a:close/>
                      </a:path>
                    </a:pathLst>
                  </a:custGeom>
                  <a:solidFill>
                    <a:srgbClr val="5765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6" name="ïṩ1ïḋe">
                    <a:extLst>
                      <a:ext uri="{FF2B5EF4-FFF2-40B4-BE49-F238E27FC236}">
                        <a16:creationId xmlns:a16="http://schemas.microsoft.com/office/drawing/2014/main" id="{3B21DB3F-072A-5743-BF65-97C37BEB3F05}"/>
                      </a:ext>
                    </a:extLst>
                  </p:cNvPr>
                  <p:cNvSpPr/>
                  <p:nvPr/>
                </p:nvSpPr>
                <p:spPr bwMode="auto">
                  <a:xfrm>
                    <a:off x="5778106" y="4834865"/>
                    <a:ext cx="415455" cy="533126"/>
                  </a:xfrm>
                  <a:custGeom>
                    <a:avLst/>
                    <a:gdLst>
                      <a:gd name="T0" fmla="*/ 83 w 83"/>
                      <a:gd name="T1" fmla="*/ 5 h 107"/>
                      <a:gd name="T2" fmla="*/ 83 w 83"/>
                      <a:gd name="T3" fmla="*/ 8 h 107"/>
                      <a:gd name="T4" fmla="*/ 61 w 83"/>
                      <a:gd name="T5" fmla="*/ 37 h 107"/>
                      <a:gd name="T6" fmla="*/ 16 w 83"/>
                      <a:gd name="T7" fmla="*/ 51 h 107"/>
                      <a:gd name="T8" fmla="*/ 16 w 83"/>
                      <a:gd name="T9" fmla="*/ 107 h 107"/>
                      <a:gd name="T10" fmla="*/ 2 w 83"/>
                      <a:gd name="T11" fmla="*/ 102 h 107"/>
                      <a:gd name="T12" fmla="*/ 0 w 83"/>
                      <a:gd name="T13" fmla="*/ 39 h 107"/>
                      <a:gd name="T14" fmla="*/ 32 w 83"/>
                      <a:gd name="T15" fmla="*/ 10 h 107"/>
                      <a:gd name="T16" fmla="*/ 33 w 83"/>
                      <a:gd name="T17" fmla="*/ 0 h 107"/>
                      <a:gd name="T18" fmla="*/ 83 w 83"/>
                      <a:gd name="T19"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07">
                        <a:moveTo>
                          <a:pt x="83" y="5"/>
                        </a:moveTo>
                        <a:cubicBezTo>
                          <a:pt x="83" y="8"/>
                          <a:pt x="83" y="8"/>
                          <a:pt x="83" y="8"/>
                        </a:cubicBezTo>
                        <a:cubicBezTo>
                          <a:pt x="82" y="22"/>
                          <a:pt x="73" y="33"/>
                          <a:pt x="61" y="37"/>
                        </a:cubicBezTo>
                        <a:cubicBezTo>
                          <a:pt x="16" y="51"/>
                          <a:pt x="16" y="51"/>
                          <a:pt x="16" y="51"/>
                        </a:cubicBezTo>
                        <a:cubicBezTo>
                          <a:pt x="16" y="107"/>
                          <a:pt x="16" y="107"/>
                          <a:pt x="16" y="107"/>
                        </a:cubicBezTo>
                        <a:cubicBezTo>
                          <a:pt x="2" y="102"/>
                          <a:pt x="2" y="102"/>
                          <a:pt x="2" y="102"/>
                        </a:cubicBezTo>
                        <a:cubicBezTo>
                          <a:pt x="0" y="39"/>
                          <a:pt x="0" y="39"/>
                          <a:pt x="0" y="39"/>
                        </a:cubicBezTo>
                        <a:cubicBezTo>
                          <a:pt x="32" y="10"/>
                          <a:pt x="32" y="10"/>
                          <a:pt x="32" y="10"/>
                        </a:cubicBezTo>
                        <a:cubicBezTo>
                          <a:pt x="33" y="0"/>
                          <a:pt x="33" y="0"/>
                          <a:pt x="33" y="0"/>
                        </a:cubicBezTo>
                        <a:lnTo>
                          <a:pt x="83" y="5"/>
                        </a:lnTo>
                        <a:close/>
                      </a:path>
                    </a:pathLst>
                  </a:custGeom>
                  <a:solidFill>
                    <a:srgbClr val="617CA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7" name="ïṥļîdè">
                    <a:extLst>
                      <a:ext uri="{FF2B5EF4-FFF2-40B4-BE49-F238E27FC236}">
                        <a16:creationId xmlns:a16="http://schemas.microsoft.com/office/drawing/2014/main" id="{F8BC6458-6CE8-384A-85E0-82A4D52A2E79}"/>
                      </a:ext>
                    </a:extLst>
                  </p:cNvPr>
                  <p:cNvSpPr/>
                  <p:nvPr/>
                </p:nvSpPr>
                <p:spPr bwMode="auto">
                  <a:xfrm>
                    <a:off x="5833341" y="4400200"/>
                    <a:ext cx="393841" cy="494703"/>
                  </a:xfrm>
                  <a:custGeom>
                    <a:avLst/>
                    <a:gdLst>
                      <a:gd name="T0" fmla="*/ 57 w 79"/>
                      <a:gd name="T1" fmla="*/ 3 h 99"/>
                      <a:gd name="T2" fmla="*/ 79 w 79"/>
                      <a:gd name="T3" fmla="*/ 14 h 99"/>
                      <a:gd name="T4" fmla="*/ 72 w 79"/>
                      <a:gd name="T5" fmla="*/ 92 h 99"/>
                      <a:gd name="T6" fmla="*/ 72 w 79"/>
                      <a:gd name="T7" fmla="*/ 92 h 99"/>
                      <a:gd name="T8" fmla="*/ 33 w 79"/>
                      <a:gd name="T9" fmla="*/ 93 h 99"/>
                      <a:gd name="T10" fmla="*/ 0 w 79"/>
                      <a:gd name="T11" fmla="*/ 77 h 99"/>
                      <a:gd name="T12" fmla="*/ 24 w 79"/>
                      <a:gd name="T13" fmla="*/ 12 h 99"/>
                      <a:gd name="T14" fmla="*/ 38 w 79"/>
                      <a:gd name="T15" fmla="*/ 1 h 99"/>
                      <a:gd name="T16" fmla="*/ 43 w 79"/>
                      <a:gd name="T17" fmla="*/ 1 h 99"/>
                      <a:gd name="T18" fmla="*/ 57 w 79"/>
                      <a:gd name="T19" fmla="*/ 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99">
                        <a:moveTo>
                          <a:pt x="57" y="3"/>
                        </a:moveTo>
                        <a:cubicBezTo>
                          <a:pt x="79" y="14"/>
                          <a:pt x="79" y="14"/>
                          <a:pt x="79" y="14"/>
                        </a:cubicBezTo>
                        <a:cubicBezTo>
                          <a:pt x="72" y="92"/>
                          <a:pt x="72" y="92"/>
                          <a:pt x="72" y="92"/>
                        </a:cubicBezTo>
                        <a:cubicBezTo>
                          <a:pt x="72" y="92"/>
                          <a:pt x="72" y="92"/>
                          <a:pt x="72" y="92"/>
                        </a:cubicBezTo>
                        <a:cubicBezTo>
                          <a:pt x="60" y="98"/>
                          <a:pt x="45" y="99"/>
                          <a:pt x="33" y="93"/>
                        </a:cubicBezTo>
                        <a:cubicBezTo>
                          <a:pt x="0" y="77"/>
                          <a:pt x="0" y="77"/>
                          <a:pt x="0" y="77"/>
                        </a:cubicBezTo>
                        <a:cubicBezTo>
                          <a:pt x="16" y="69"/>
                          <a:pt x="21" y="43"/>
                          <a:pt x="24" y="12"/>
                        </a:cubicBezTo>
                        <a:cubicBezTo>
                          <a:pt x="24" y="5"/>
                          <a:pt x="31" y="0"/>
                          <a:pt x="38" y="1"/>
                        </a:cubicBezTo>
                        <a:cubicBezTo>
                          <a:pt x="43" y="1"/>
                          <a:pt x="43" y="1"/>
                          <a:pt x="43" y="1"/>
                        </a:cubicBezTo>
                        <a:cubicBezTo>
                          <a:pt x="41" y="13"/>
                          <a:pt x="55" y="15"/>
                          <a:pt x="57" y="3"/>
                        </a:cubicBezTo>
                        <a:close/>
                      </a:path>
                    </a:pathLst>
                  </a:custGeom>
                  <a:solidFill>
                    <a:srgbClr val="B923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8" name="iṩḻîḍe">
                    <a:extLst>
                      <a:ext uri="{FF2B5EF4-FFF2-40B4-BE49-F238E27FC236}">
                        <a16:creationId xmlns:a16="http://schemas.microsoft.com/office/drawing/2014/main" id="{A38815A0-B304-0449-9027-88FE73FEEDBB}"/>
                      </a:ext>
                    </a:extLst>
                  </p:cNvPr>
                  <p:cNvSpPr/>
                  <p:nvPr/>
                </p:nvSpPr>
                <p:spPr bwMode="auto">
                  <a:xfrm>
                    <a:off x="6042268" y="4306542"/>
                    <a:ext cx="76847" cy="168103"/>
                  </a:xfrm>
                  <a:custGeom>
                    <a:avLst/>
                    <a:gdLst>
                      <a:gd name="T0" fmla="*/ 0 w 15"/>
                      <a:gd name="T1" fmla="*/ 26 h 34"/>
                      <a:gd name="T2" fmla="*/ 15 w 15"/>
                      <a:gd name="T3" fmla="*/ 26 h 34"/>
                      <a:gd name="T4" fmla="*/ 15 w 15"/>
                      <a:gd name="T5" fmla="*/ 0 h 34"/>
                      <a:gd name="T6" fmla="*/ 0 w 15"/>
                      <a:gd name="T7" fmla="*/ 0 h 34"/>
                      <a:gd name="T8" fmla="*/ 0 w 15"/>
                      <a:gd name="T9" fmla="*/ 26 h 34"/>
                    </a:gdLst>
                    <a:ahLst/>
                    <a:cxnLst>
                      <a:cxn ang="0">
                        <a:pos x="T0" y="T1"/>
                      </a:cxn>
                      <a:cxn ang="0">
                        <a:pos x="T2" y="T3"/>
                      </a:cxn>
                      <a:cxn ang="0">
                        <a:pos x="T4" y="T5"/>
                      </a:cxn>
                      <a:cxn ang="0">
                        <a:pos x="T6" y="T7"/>
                      </a:cxn>
                      <a:cxn ang="0">
                        <a:pos x="T8" y="T9"/>
                      </a:cxn>
                    </a:cxnLst>
                    <a:rect l="0" t="0" r="r" b="b"/>
                    <a:pathLst>
                      <a:path w="15" h="34">
                        <a:moveTo>
                          <a:pt x="0" y="26"/>
                        </a:moveTo>
                        <a:cubicBezTo>
                          <a:pt x="0" y="34"/>
                          <a:pt x="15" y="34"/>
                          <a:pt x="15" y="26"/>
                        </a:cubicBezTo>
                        <a:cubicBezTo>
                          <a:pt x="15" y="0"/>
                          <a:pt x="15" y="0"/>
                          <a:pt x="15" y="0"/>
                        </a:cubicBezTo>
                        <a:cubicBezTo>
                          <a:pt x="0" y="0"/>
                          <a:pt x="0" y="0"/>
                          <a:pt x="0" y="0"/>
                        </a:cubicBezTo>
                        <a:lnTo>
                          <a:pt x="0" y="26"/>
                        </a:ln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9" name="îšľíḍê">
                    <a:extLst>
                      <a:ext uri="{FF2B5EF4-FFF2-40B4-BE49-F238E27FC236}">
                        <a16:creationId xmlns:a16="http://schemas.microsoft.com/office/drawing/2014/main" id="{7E3BF667-022E-B04B-A649-106251174CCB}"/>
                      </a:ext>
                    </a:extLst>
                  </p:cNvPr>
                  <p:cNvSpPr/>
                  <p:nvPr/>
                </p:nvSpPr>
                <p:spPr bwMode="auto">
                  <a:xfrm>
                    <a:off x="5871764" y="4599522"/>
                    <a:ext cx="201723" cy="314593"/>
                  </a:xfrm>
                  <a:custGeom>
                    <a:avLst/>
                    <a:gdLst>
                      <a:gd name="T0" fmla="*/ 0 w 40"/>
                      <a:gd name="T1" fmla="*/ 11 h 63"/>
                      <a:gd name="T2" fmla="*/ 12 w 40"/>
                      <a:gd name="T3" fmla="*/ 63 h 63"/>
                      <a:gd name="T4" fmla="*/ 40 w 40"/>
                      <a:gd name="T5" fmla="*/ 54 h 63"/>
                      <a:gd name="T6" fmla="*/ 28 w 40"/>
                      <a:gd name="T7" fmla="*/ 1 h 63"/>
                      <a:gd name="T8" fmla="*/ 0 w 40"/>
                      <a:gd name="T9" fmla="*/ 11 h 63"/>
                    </a:gdLst>
                    <a:ahLst/>
                    <a:cxnLst>
                      <a:cxn ang="0">
                        <a:pos x="T0" y="T1"/>
                      </a:cxn>
                      <a:cxn ang="0">
                        <a:pos x="T2" y="T3"/>
                      </a:cxn>
                      <a:cxn ang="0">
                        <a:pos x="T4" y="T5"/>
                      </a:cxn>
                      <a:cxn ang="0">
                        <a:pos x="T6" y="T7"/>
                      </a:cxn>
                      <a:cxn ang="0">
                        <a:pos x="T8" y="T9"/>
                      </a:cxn>
                    </a:cxnLst>
                    <a:rect l="0" t="0" r="r" b="b"/>
                    <a:pathLst>
                      <a:path w="40" h="63">
                        <a:moveTo>
                          <a:pt x="0" y="11"/>
                        </a:moveTo>
                        <a:cubicBezTo>
                          <a:pt x="12" y="63"/>
                          <a:pt x="12" y="63"/>
                          <a:pt x="12" y="63"/>
                        </a:cubicBezTo>
                        <a:cubicBezTo>
                          <a:pt x="40" y="54"/>
                          <a:pt x="40" y="54"/>
                          <a:pt x="40" y="54"/>
                        </a:cubicBezTo>
                        <a:cubicBezTo>
                          <a:pt x="28" y="1"/>
                          <a:pt x="28" y="1"/>
                          <a:pt x="28" y="1"/>
                        </a:cubicBezTo>
                        <a:cubicBezTo>
                          <a:pt x="17" y="0"/>
                          <a:pt x="8" y="3"/>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0" name="ïṥ1iḋè">
                    <a:extLst>
                      <a:ext uri="{FF2B5EF4-FFF2-40B4-BE49-F238E27FC236}">
                        <a16:creationId xmlns:a16="http://schemas.microsoft.com/office/drawing/2014/main" id="{903AE754-2B4C-3F46-9B54-00FD4297F7E2}"/>
                      </a:ext>
                    </a:extLst>
                  </p:cNvPr>
                  <p:cNvSpPr/>
                  <p:nvPr/>
                </p:nvSpPr>
                <p:spPr bwMode="auto">
                  <a:xfrm>
                    <a:off x="5782909" y="4594719"/>
                    <a:ext cx="148891" cy="319396"/>
                  </a:xfrm>
                  <a:custGeom>
                    <a:avLst/>
                    <a:gdLst>
                      <a:gd name="T0" fmla="*/ 18 w 30"/>
                      <a:gd name="T1" fmla="*/ 12 h 64"/>
                      <a:gd name="T2" fmla="*/ 30 w 30"/>
                      <a:gd name="T3" fmla="*/ 64 h 64"/>
                      <a:gd name="T4" fmla="*/ 11 w 30"/>
                      <a:gd name="T5" fmla="*/ 53 h 64"/>
                      <a:gd name="T6" fmla="*/ 0 w 30"/>
                      <a:gd name="T7" fmla="*/ 0 h 64"/>
                      <a:gd name="T8" fmla="*/ 18 w 30"/>
                      <a:gd name="T9" fmla="*/ 12 h 64"/>
                    </a:gdLst>
                    <a:ahLst/>
                    <a:cxnLst>
                      <a:cxn ang="0">
                        <a:pos x="T0" y="T1"/>
                      </a:cxn>
                      <a:cxn ang="0">
                        <a:pos x="T2" y="T3"/>
                      </a:cxn>
                      <a:cxn ang="0">
                        <a:pos x="T4" y="T5"/>
                      </a:cxn>
                      <a:cxn ang="0">
                        <a:pos x="T6" y="T7"/>
                      </a:cxn>
                      <a:cxn ang="0">
                        <a:pos x="T8" y="T9"/>
                      </a:cxn>
                    </a:cxnLst>
                    <a:rect l="0" t="0" r="r" b="b"/>
                    <a:pathLst>
                      <a:path w="30" h="64">
                        <a:moveTo>
                          <a:pt x="18" y="12"/>
                        </a:moveTo>
                        <a:cubicBezTo>
                          <a:pt x="30" y="64"/>
                          <a:pt x="30" y="64"/>
                          <a:pt x="30" y="64"/>
                        </a:cubicBezTo>
                        <a:cubicBezTo>
                          <a:pt x="11" y="53"/>
                          <a:pt x="11" y="53"/>
                          <a:pt x="11" y="53"/>
                        </a:cubicBezTo>
                        <a:cubicBezTo>
                          <a:pt x="0" y="0"/>
                          <a:pt x="0" y="0"/>
                          <a:pt x="0" y="0"/>
                        </a:cubicBezTo>
                        <a:cubicBezTo>
                          <a:pt x="10" y="1"/>
                          <a:pt x="16" y="4"/>
                          <a:pt x="18"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1" name="îṣľîḑè">
                    <a:extLst>
                      <a:ext uri="{FF2B5EF4-FFF2-40B4-BE49-F238E27FC236}">
                        <a16:creationId xmlns:a16="http://schemas.microsoft.com/office/drawing/2014/main" id="{99F2E61D-1F68-5449-9811-F97B463F476A}"/>
                      </a:ext>
                    </a:extLst>
                  </p:cNvPr>
                  <p:cNvSpPr/>
                  <p:nvPr/>
                </p:nvSpPr>
                <p:spPr bwMode="auto">
                  <a:xfrm>
                    <a:off x="5782909" y="4594719"/>
                    <a:ext cx="148891" cy="319396"/>
                  </a:xfrm>
                  <a:custGeom>
                    <a:avLst/>
                    <a:gdLst>
                      <a:gd name="T0" fmla="*/ 37 w 62"/>
                      <a:gd name="T1" fmla="*/ 25 h 133"/>
                      <a:gd name="T2" fmla="*/ 62 w 62"/>
                      <a:gd name="T3" fmla="*/ 133 h 133"/>
                      <a:gd name="T4" fmla="*/ 23 w 62"/>
                      <a:gd name="T5" fmla="*/ 110 h 133"/>
                      <a:gd name="T6" fmla="*/ 0 w 62"/>
                      <a:gd name="T7" fmla="*/ 0 h 133"/>
                      <a:gd name="T8" fmla="*/ 37 w 62"/>
                      <a:gd name="T9" fmla="*/ 25 h 133"/>
                    </a:gdLst>
                    <a:ahLst/>
                    <a:cxnLst>
                      <a:cxn ang="0">
                        <a:pos x="T0" y="T1"/>
                      </a:cxn>
                      <a:cxn ang="0">
                        <a:pos x="T2" y="T3"/>
                      </a:cxn>
                      <a:cxn ang="0">
                        <a:pos x="T4" y="T5"/>
                      </a:cxn>
                      <a:cxn ang="0">
                        <a:pos x="T6" y="T7"/>
                      </a:cxn>
                      <a:cxn ang="0">
                        <a:pos x="T8" y="T9"/>
                      </a:cxn>
                    </a:cxnLst>
                    <a:rect l="0" t="0" r="r" b="b"/>
                    <a:pathLst>
                      <a:path w="62" h="133">
                        <a:moveTo>
                          <a:pt x="37" y="25"/>
                        </a:moveTo>
                        <a:lnTo>
                          <a:pt x="62" y="133"/>
                        </a:lnTo>
                        <a:lnTo>
                          <a:pt x="23" y="110"/>
                        </a:lnTo>
                        <a:lnTo>
                          <a:pt x="0" y="0"/>
                        </a:lnTo>
                        <a:lnTo>
                          <a:pt x="37" y="25"/>
                        </a:lnTo>
                        <a:close/>
                      </a:path>
                    </a:pathLst>
                  </a:custGeom>
                  <a:solidFill>
                    <a:srgbClr val="E6503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2" name="ïsļîḋe">
                    <a:extLst>
                      <a:ext uri="{FF2B5EF4-FFF2-40B4-BE49-F238E27FC236}">
                        <a16:creationId xmlns:a16="http://schemas.microsoft.com/office/drawing/2014/main" id="{0C925A62-3119-8A4E-84A6-E4CFF1F4EE97}"/>
                      </a:ext>
                    </a:extLst>
                  </p:cNvPr>
                  <p:cNvSpPr/>
                  <p:nvPr/>
                </p:nvSpPr>
                <p:spPr bwMode="auto">
                  <a:xfrm>
                    <a:off x="5871764" y="4604324"/>
                    <a:ext cx="201723" cy="309790"/>
                  </a:xfrm>
                  <a:custGeom>
                    <a:avLst/>
                    <a:gdLst>
                      <a:gd name="T0" fmla="*/ 0 w 84"/>
                      <a:gd name="T1" fmla="*/ 21 h 129"/>
                      <a:gd name="T2" fmla="*/ 25 w 84"/>
                      <a:gd name="T3" fmla="*/ 129 h 129"/>
                      <a:gd name="T4" fmla="*/ 84 w 84"/>
                      <a:gd name="T5" fmla="*/ 111 h 129"/>
                      <a:gd name="T6" fmla="*/ 59 w 84"/>
                      <a:gd name="T7" fmla="*/ 0 h 129"/>
                      <a:gd name="T8" fmla="*/ 0 w 84"/>
                      <a:gd name="T9" fmla="*/ 21 h 129"/>
                    </a:gdLst>
                    <a:ahLst/>
                    <a:cxnLst>
                      <a:cxn ang="0">
                        <a:pos x="T0" y="T1"/>
                      </a:cxn>
                      <a:cxn ang="0">
                        <a:pos x="T2" y="T3"/>
                      </a:cxn>
                      <a:cxn ang="0">
                        <a:pos x="T4" y="T5"/>
                      </a:cxn>
                      <a:cxn ang="0">
                        <a:pos x="T6" y="T7"/>
                      </a:cxn>
                      <a:cxn ang="0">
                        <a:pos x="T8" y="T9"/>
                      </a:cxn>
                    </a:cxnLst>
                    <a:rect l="0" t="0" r="r" b="b"/>
                    <a:pathLst>
                      <a:path w="84" h="129">
                        <a:moveTo>
                          <a:pt x="0" y="21"/>
                        </a:moveTo>
                        <a:lnTo>
                          <a:pt x="25" y="129"/>
                        </a:lnTo>
                        <a:lnTo>
                          <a:pt x="84" y="111"/>
                        </a:lnTo>
                        <a:lnTo>
                          <a:pt x="59" y="0"/>
                        </a:lnTo>
                        <a:lnTo>
                          <a:pt x="0" y="21"/>
                        </a:lnTo>
                        <a:close/>
                      </a:path>
                    </a:pathLst>
                  </a:custGeom>
                  <a:solidFill>
                    <a:srgbClr val="FE886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3" name="ïśḷíďé">
                    <a:extLst>
                      <a:ext uri="{FF2B5EF4-FFF2-40B4-BE49-F238E27FC236}">
                        <a16:creationId xmlns:a16="http://schemas.microsoft.com/office/drawing/2014/main" id="{716787C0-7555-C148-BFE0-473253C8A58E}"/>
                      </a:ext>
                    </a:extLst>
                  </p:cNvPr>
                  <p:cNvSpPr/>
                  <p:nvPr/>
                </p:nvSpPr>
                <p:spPr bwMode="auto">
                  <a:xfrm>
                    <a:off x="5852553" y="4112024"/>
                    <a:ext cx="396243" cy="353017"/>
                  </a:xfrm>
                  <a:custGeom>
                    <a:avLst/>
                    <a:gdLst>
                      <a:gd name="T0" fmla="*/ 70 w 79"/>
                      <a:gd name="T1" fmla="*/ 52 h 71"/>
                      <a:gd name="T2" fmla="*/ 79 w 79"/>
                      <a:gd name="T3" fmla="*/ 34 h 71"/>
                      <a:gd name="T4" fmla="*/ 79 w 79"/>
                      <a:gd name="T5" fmla="*/ 27 h 71"/>
                      <a:gd name="T6" fmla="*/ 75 w 79"/>
                      <a:gd name="T7" fmla="*/ 16 h 71"/>
                      <a:gd name="T8" fmla="*/ 69 w 79"/>
                      <a:gd name="T9" fmla="*/ 9 h 71"/>
                      <a:gd name="T10" fmla="*/ 50 w 79"/>
                      <a:gd name="T11" fmla="*/ 1 h 71"/>
                      <a:gd name="T12" fmla="*/ 21 w 79"/>
                      <a:gd name="T13" fmla="*/ 10 h 71"/>
                      <a:gd name="T14" fmla="*/ 11 w 79"/>
                      <a:gd name="T15" fmla="*/ 36 h 71"/>
                      <a:gd name="T16" fmla="*/ 10 w 79"/>
                      <a:gd name="T17" fmla="*/ 42 h 71"/>
                      <a:gd name="T18" fmla="*/ 7 w 79"/>
                      <a:gd name="T19" fmla="*/ 49 h 71"/>
                      <a:gd name="T20" fmla="*/ 0 w 79"/>
                      <a:gd name="T21" fmla="*/ 54 h 71"/>
                      <a:gd name="T22" fmla="*/ 6 w 79"/>
                      <a:gd name="T23" fmla="*/ 58 h 71"/>
                      <a:gd name="T24" fmla="*/ 12 w 79"/>
                      <a:gd name="T25" fmla="*/ 58 h 71"/>
                      <a:gd name="T26" fmla="*/ 8 w 79"/>
                      <a:gd name="T27" fmla="*/ 64 h 71"/>
                      <a:gd name="T28" fmla="*/ 22 w 79"/>
                      <a:gd name="T29" fmla="*/ 62 h 71"/>
                      <a:gd name="T30" fmla="*/ 21 w 79"/>
                      <a:gd name="T31" fmla="*/ 68 h 71"/>
                      <a:gd name="T32" fmla="*/ 20 w 79"/>
                      <a:gd name="T33" fmla="*/ 69 h 71"/>
                      <a:gd name="T34" fmla="*/ 21 w 79"/>
                      <a:gd name="T35" fmla="*/ 69 h 71"/>
                      <a:gd name="T36" fmla="*/ 34 w 79"/>
                      <a:gd name="T37" fmla="*/ 66 h 71"/>
                      <a:gd name="T38" fmla="*/ 36 w 79"/>
                      <a:gd name="T39" fmla="*/ 61 h 71"/>
                      <a:gd name="T40" fmla="*/ 41 w 79"/>
                      <a:gd name="T41" fmla="*/ 57 h 71"/>
                      <a:gd name="T42" fmla="*/ 44 w 79"/>
                      <a:gd name="T43" fmla="*/ 58 h 71"/>
                      <a:gd name="T44" fmla="*/ 58 w 79"/>
                      <a:gd name="T45" fmla="*/ 59 h 71"/>
                      <a:gd name="T46" fmla="*/ 70 w 79"/>
                      <a:gd name="T4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71">
                        <a:moveTo>
                          <a:pt x="70" y="52"/>
                        </a:moveTo>
                        <a:cubicBezTo>
                          <a:pt x="75" y="47"/>
                          <a:pt x="77" y="41"/>
                          <a:pt x="79" y="34"/>
                        </a:cubicBezTo>
                        <a:cubicBezTo>
                          <a:pt x="79" y="32"/>
                          <a:pt x="79" y="29"/>
                          <a:pt x="79" y="27"/>
                        </a:cubicBezTo>
                        <a:cubicBezTo>
                          <a:pt x="79" y="23"/>
                          <a:pt x="77" y="20"/>
                          <a:pt x="75" y="16"/>
                        </a:cubicBezTo>
                        <a:cubicBezTo>
                          <a:pt x="73" y="14"/>
                          <a:pt x="71" y="11"/>
                          <a:pt x="69" y="9"/>
                        </a:cubicBezTo>
                        <a:cubicBezTo>
                          <a:pt x="64" y="4"/>
                          <a:pt x="57" y="2"/>
                          <a:pt x="50" y="1"/>
                        </a:cubicBezTo>
                        <a:cubicBezTo>
                          <a:pt x="40" y="0"/>
                          <a:pt x="29" y="3"/>
                          <a:pt x="21" y="10"/>
                        </a:cubicBezTo>
                        <a:cubicBezTo>
                          <a:pt x="14" y="17"/>
                          <a:pt x="11" y="27"/>
                          <a:pt x="11" y="36"/>
                        </a:cubicBezTo>
                        <a:cubicBezTo>
                          <a:pt x="11" y="38"/>
                          <a:pt x="11" y="40"/>
                          <a:pt x="10" y="42"/>
                        </a:cubicBezTo>
                        <a:cubicBezTo>
                          <a:pt x="10" y="45"/>
                          <a:pt x="8" y="47"/>
                          <a:pt x="7" y="49"/>
                        </a:cubicBezTo>
                        <a:cubicBezTo>
                          <a:pt x="5" y="52"/>
                          <a:pt x="3" y="54"/>
                          <a:pt x="0" y="54"/>
                        </a:cubicBezTo>
                        <a:cubicBezTo>
                          <a:pt x="2" y="56"/>
                          <a:pt x="3" y="57"/>
                          <a:pt x="6" y="58"/>
                        </a:cubicBezTo>
                        <a:cubicBezTo>
                          <a:pt x="8" y="60"/>
                          <a:pt x="10" y="60"/>
                          <a:pt x="12" y="58"/>
                        </a:cubicBezTo>
                        <a:cubicBezTo>
                          <a:pt x="12" y="61"/>
                          <a:pt x="10" y="63"/>
                          <a:pt x="8" y="64"/>
                        </a:cubicBezTo>
                        <a:cubicBezTo>
                          <a:pt x="12" y="67"/>
                          <a:pt x="19" y="66"/>
                          <a:pt x="22" y="62"/>
                        </a:cubicBezTo>
                        <a:cubicBezTo>
                          <a:pt x="22" y="64"/>
                          <a:pt x="22" y="66"/>
                          <a:pt x="21" y="68"/>
                        </a:cubicBezTo>
                        <a:cubicBezTo>
                          <a:pt x="21" y="68"/>
                          <a:pt x="20" y="68"/>
                          <a:pt x="20" y="69"/>
                        </a:cubicBezTo>
                        <a:cubicBezTo>
                          <a:pt x="20" y="69"/>
                          <a:pt x="21" y="69"/>
                          <a:pt x="21" y="69"/>
                        </a:cubicBezTo>
                        <a:cubicBezTo>
                          <a:pt x="25" y="71"/>
                          <a:pt x="31" y="70"/>
                          <a:pt x="34" y="66"/>
                        </a:cubicBezTo>
                        <a:cubicBezTo>
                          <a:pt x="35" y="64"/>
                          <a:pt x="35" y="63"/>
                          <a:pt x="36" y="61"/>
                        </a:cubicBezTo>
                        <a:cubicBezTo>
                          <a:pt x="37" y="59"/>
                          <a:pt x="39" y="58"/>
                          <a:pt x="41" y="57"/>
                        </a:cubicBezTo>
                        <a:cubicBezTo>
                          <a:pt x="42" y="57"/>
                          <a:pt x="43" y="58"/>
                          <a:pt x="44" y="58"/>
                        </a:cubicBezTo>
                        <a:cubicBezTo>
                          <a:pt x="49" y="59"/>
                          <a:pt x="53" y="60"/>
                          <a:pt x="58" y="59"/>
                        </a:cubicBezTo>
                        <a:cubicBezTo>
                          <a:pt x="62" y="58"/>
                          <a:pt x="67" y="55"/>
                          <a:pt x="70" y="52"/>
                        </a:cubicBezTo>
                        <a:close/>
                      </a:path>
                    </a:pathLst>
                  </a:custGeom>
                  <a:solidFill>
                    <a:srgbClr val="4E42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4" name="íş1iḋè">
                    <a:extLst>
                      <a:ext uri="{FF2B5EF4-FFF2-40B4-BE49-F238E27FC236}">
                        <a16:creationId xmlns:a16="http://schemas.microsoft.com/office/drawing/2014/main" id="{9DA024EE-73C3-9A41-9CB9-CE2A899E60E6}"/>
                      </a:ext>
                    </a:extLst>
                  </p:cNvPr>
                  <p:cNvSpPr/>
                  <p:nvPr/>
                </p:nvSpPr>
                <p:spPr bwMode="auto">
                  <a:xfrm>
                    <a:off x="5991838" y="4172060"/>
                    <a:ext cx="192118" cy="237746"/>
                  </a:xfrm>
                  <a:prstGeom prst="ellipse">
                    <a:avLst/>
                  </a:pr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5" name="îś1ídê">
                    <a:extLst>
                      <a:ext uri="{FF2B5EF4-FFF2-40B4-BE49-F238E27FC236}">
                        <a16:creationId xmlns:a16="http://schemas.microsoft.com/office/drawing/2014/main" id="{F3E436AC-CB63-584E-A6A0-73D99C1D7FC9}"/>
                      </a:ext>
                    </a:extLst>
                  </p:cNvPr>
                  <p:cNvSpPr/>
                  <p:nvPr/>
                </p:nvSpPr>
                <p:spPr bwMode="auto">
                  <a:xfrm>
                    <a:off x="5677245" y="5343977"/>
                    <a:ext cx="180111" cy="144088"/>
                  </a:xfrm>
                  <a:custGeom>
                    <a:avLst/>
                    <a:gdLst>
                      <a:gd name="T0" fmla="*/ 22 w 36"/>
                      <a:gd name="T1" fmla="*/ 0 h 29"/>
                      <a:gd name="T2" fmla="*/ 16 w 36"/>
                      <a:gd name="T3" fmla="*/ 10 h 29"/>
                      <a:gd name="T4" fmla="*/ 3 w 36"/>
                      <a:gd name="T5" fmla="*/ 19 h 29"/>
                      <a:gd name="T6" fmla="*/ 4 w 36"/>
                      <a:gd name="T7" fmla="*/ 28 h 29"/>
                      <a:gd name="T8" fmla="*/ 4 w 36"/>
                      <a:gd name="T9" fmla="*/ 28 h 29"/>
                      <a:gd name="T10" fmla="*/ 9 w 36"/>
                      <a:gd name="T11" fmla="*/ 28 h 29"/>
                      <a:gd name="T12" fmla="*/ 36 w 36"/>
                      <a:gd name="T13" fmla="*/ 13 h 29"/>
                      <a:gd name="T14" fmla="*/ 36 w 36"/>
                      <a:gd name="T15" fmla="*/ 5 h 29"/>
                      <a:gd name="T16" fmla="*/ 22 w 3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9">
                        <a:moveTo>
                          <a:pt x="22" y="0"/>
                        </a:moveTo>
                        <a:cubicBezTo>
                          <a:pt x="16" y="10"/>
                          <a:pt x="16" y="10"/>
                          <a:pt x="16" y="10"/>
                        </a:cubicBezTo>
                        <a:cubicBezTo>
                          <a:pt x="3" y="19"/>
                          <a:pt x="3" y="19"/>
                          <a:pt x="3" y="19"/>
                        </a:cubicBezTo>
                        <a:cubicBezTo>
                          <a:pt x="0" y="21"/>
                          <a:pt x="1" y="26"/>
                          <a:pt x="4" y="28"/>
                        </a:cubicBezTo>
                        <a:cubicBezTo>
                          <a:pt x="4" y="28"/>
                          <a:pt x="4" y="28"/>
                          <a:pt x="4" y="28"/>
                        </a:cubicBezTo>
                        <a:cubicBezTo>
                          <a:pt x="5" y="29"/>
                          <a:pt x="7" y="29"/>
                          <a:pt x="9" y="28"/>
                        </a:cubicBezTo>
                        <a:cubicBezTo>
                          <a:pt x="36" y="13"/>
                          <a:pt x="36" y="13"/>
                          <a:pt x="36" y="13"/>
                        </a:cubicBezTo>
                        <a:cubicBezTo>
                          <a:pt x="36" y="5"/>
                          <a:pt x="36" y="5"/>
                          <a:pt x="36" y="5"/>
                        </a:cubicBezTo>
                        <a:lnTo>
                          <a:pt x="22" y="0"/>
                        </a:lnTo>
                        <a:close/>
                      </a:path>
                    </a:pathLst>
                  </a:custGeom>
                  <a:solidFill>
                    <a:srgbClr val="7038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6" name="iṧlidè">
                    <a:extLst>
                      <a:ext uri="{FF2B5EF4-FFF2-40B4-BE49-F238E27FC236}">
                        <a16:creationId xmlns:a16="http://schemas.microsoft.com/office/drawing/2014/main" id="{4E3717F7-93EA-0C4E-ADEB-C1787FD68F2A}"/>
                      </a:ext>
                    </a:extLst>
                  </p:cNvPr>
                  <p:cNvSpPr/>
                  <p:nvPr/>
                </p:nvSpPr>
                <p:spPr bwMode="auto">
                  <a:xfrm>
                    <a:off x="5573982" y="5283941"/>
                    <a:ext cx="180111" cy="148891"/>
                  </a:xfrm>
                  <a:custGeom>
                    <a:avLst/>
                    <a:gdLst>
                      <a:gd name="T0" fmla="*/ 21 w 36"/>
                      <a:gd name="T1" fmla="*/ 0 h 30"/>
                      <a:gd name="T2" fmla="*/ 15 w 36"/>
                      <a:gd name="T3" fmla="*/ 10 h 30"/>
                      <a:gd name="T4" fmla="*/ 3 w 36"/>
                      <a:gd name="T5" fmla="*/ 20 h 30"/>
                      <a:gd name="T6" fmla="*/ 3 w 36"/>
                      <a:gd name="T7" fmla="*/ 29 h 30"/>
                      <a:gd name="T8" fmla="*/ 3 w 36"/>
                      <a:gd name="T9" fmla="*/ 29 h 30"/>
                      <a:gd name="T10" fmla="*/ 9 w 36"/>
                      <a:gd name="T11" fmla="*/ 29 h 30"/>
                      <a:gd name="T12" fmla="*/ 36 w 36"/>
                      <a:gd name="T13" fmla="*/ 13 h 30"/>
                      <a:gd name="T14" fmla="*/ 36 w 36"/>
                      <a:gd name="T15" fmla="*/ 6 h 30"/>
                      <a:gd name="T16" fmla="*/ 21 w 3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30">
                        <a:moveTo>
                          <a:pt x="21" y="0"/>
                        </a:moveTo>
                        <a:cubicBezTo>
                          <a:pt x="15" y="10"/>
                          <a:pt x="15" y="10"/>
                          <a:pt x="15" y="10"/>
                        </a:cubicBezTo>
                        <a:cubicBezTo>
                          <a:pt x="3" y="20"/>
                          <a:pt x="3" y="20"/>
                          <a:pt x="3" y="20"/>
                        </a:cubicBezTo>
                        <a:cubicBezTo>
                          <a:pt x="0" y="22"/>
                          <a:pt x="0" y="27"/>
                          <a:pt x="3" y="29"/>
                        </a:cubicBezTo>
                        <a:cubicBezTo>
                          <a:pt x="3" y="29"/>
                          <a:pt x="3" y="29"/>
                          <a:pt x="3" y="29"/>
                        </a:cubicBezTo>
                        <a:cubicBezTo>
                          <a:pt x="5" y="30"/>
                          <a:pt x="7" y="30"/>
                          <a:pt x="9" y="29"/>
                        </a:cubicBezTo>
                        <a:cubicBezTo>
                          <a:pt x="36" y="13"/>
                          <a:pt x="36" y="13"/>
                          <a:pt x="36" y="13"/>
                        </a:cubicBezTo>
                        <a:cubicBezTo>
                          <a:pt x="36" y="6"/>
                          <a:pt x="36" y="6"/>
                          <a:pt x="36" y="6"/>
                        </a:cubicBezTo>
                        <a:lnTo>
                          <a:pt x="21" y="0"/>
                        </a:lnTo>
                        <a:close/>
                      </a:path>
                    </a:pathLst>
                  </a:custGeom>
                  <a:solidFill>
                    <a:srgbClr val="7038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7" name="ïṡḻîḓè">
                    <a:extLst>
                      <a:ext uri="{FF2B5EF4-FFF2-40B4-BE49-F238E27FC236}">
                        <a16:creationId xmlns:a16="http://schemas.microsoft.com/office/drawing/2014/main" id="{BDADD0C8-F3A9-B74D-BDAD-F9FB08031CA0}"/>
                      </a:ext>
                    </a:extLst>
                  </p:cNvPr>
                  <p:cNvSpPr/>
                  <p:nvPr/>
                </p:nvSpPr>
                <p:spPr bwMode="auto">
                  <a:xfrm>
                    <a:off x="6013450" y="4469842"/>
                    <a:ext cx="324199" cy="470688"/>
                  </a:xfrm>
                  <a:custGeom>
                    <a:avLst/>
                    <a:gdLst>
                      <a:gd name="T0" fmla="*/ 43 w 65"/>
                      <a:gd name="T1" fmla="*/ 0 h 94"/>
                      <a:gd name="T2" fmla="*/ 0 w 65"/>
                      <a:gd name="T3" fmla="*/ 94 h 94"/>
                      <a:gd name="T4" fmla="*/ 6 w 65"/>
                      <a:gd name="T5" fmla="*/ 82 h 94"/>
                      <a:gd name="T6" fmla="*/ 33 w 65"/>
                      <a:gd name="T7" fmla="*/ 21 h 94"/>
                      <a:gd name="T8" fmla="*/ 43 w 65"/>
                      <a:gd name="T9" fmla="*/ 0 h 94"/>
                    </a:gdLst>
                    <a:ahLst/>
                    <a:cxnLst>
                      <a:cxn ang="0">
                        <a:pos x="T0" y="T1"/>
                      </a:cxn>
                      <a:cxn ang="0">
                        <a:pos x="T2" y="T3"/>
                      </a:cxn>
                      <a:cxn ang="0">
                        <a:pos x="T4" y="T5"/>
                      </a:cxn>
                      <a:cxn ang="0">
                        <a:pos x="T6" y="T7"/>
                      </a:cxn>
                      <a:cxn ang="0">
                        <a:pos x="T8" y="T9"/>
                      </a:cxn>
                    </a:cxnLst>
                    <a:rect l="0" t="0" r="r" b="b"/>
                    <a:pathLst>
                      <a:path w="65" h="94">
                        <a:moveTo>
                          <a:pt x="43" y="0"/>
                        </a:moveTo>
                        <a:cubicBezTo>
                          <a:pt x="65" y="65"/>
                          <a:pt x="43" y="89"/>
                          <a:pt x="0" y="94"/>
                        </a:cubicBezTo>
                        <a:cubicBezTo>
                          <a:pt x="6" y="82"/>
                          <a:pt x="6" y="82"/>
                          <a:pt x="6" y="82"/>
                        </a:cubicBezTo>
                        <a:cubicBezTo>
                          <a:pt x="27" y="71"/>
                          <a:pt x="41" y="54"/>
                          <a:pt x="33" y="21"/>
                        </a:cubicBezTo>
                        <a:cubicBezTo>
                          <a:pt x="34" y="9"/>
                          <a:pt x="37" y="1"/>
                          <a:pt x="43" y="0"/>
                        </a:cubicBezTo>
                        <a:close/>
                      </a:path>
                    </a:pathLst>
                  </a:custGeom>
                  <a:solidFill>
                    <a:srgbClr val="7436C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8" name="îšļíḑe">
                    <a:extLst>
                      <a:ext uri="{FF2B5EF4-FFF2-40B4-BE49-F238E27FC236}">
                        <a16:creationId xmlns:a16="http://schemas.microsoft.com/office/drawing/2014/main" id="{389908F2-700A-DA42-A051-952DABD0DFA6}"/>
                      </a:ext>
                    </a:extLst>
                  </p:cNvPr>
                  <p:cNvSpPr/>
                  <p:nvPr/>
                </p:nvSpPr>
                <p:spPr bwMode="auto">
                  <a:xfrm>
                    <a:off x="5953414" y="4863683"/>
                    <a:ext cx="88855" cy="81650"/>
                  </a:xfrm>
                  <a:custGeom>
                    <a:avLst/>
                    <a:gdLst>
                      <a:gd name="T0" fmla="*/ 12 w 18"/>
                      <a:gd name="T1" fmla="*/ 15 h 16"/>
                      <a:gd name="T2" fmla="*/ 0 w 18"/>
                      <a:gd name="T3" fmla="*/ 9 h 16"/>
                      <a:gd name="T4" fmla="*/ 1 w 18"/>
                      <a:gd name="T5" fmla="*/ 2 h 16"/>
                      <a:gd name="T6" fmla="*/ 11 w 18"/>
                      <a:gd name="T7" fmla="*/ 5 h 16"/>
                      <a:gd name="T8" fmla="*/ 9 w 18"/>
                      <a:gd name="T9" fmla="*/ 1 h 16"/>
                      <a:gd name="T10" fmla="*/ 13 w 18"/>
                      <a:gd name="T11" fmla="*/ 0 h 16"/>
                      <a:gd name="T12" fmla="*/ 15 w 18"/>
                      <a:gd name="T13" fmla="*/ 3 h 16"/>
                      <a:gd name="T14" fmla="*/ 18 w 18"/>
                      <a:gd name="T15" fmla="*/ 3 h 16"/>
                      <a:gd name="T16" fmla="*/ 12 w 18"/>
                      <a:gd name="T17"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12" y="15"/>
                        </a:moveTo>
                        <a:cubicBezTo>
                          <a:pt x="7" y="16"/>
                          <a:pt x="3" y="13"/>
                          <a:pt x="0" y="9"/>
                        </a:cubicBezTo>
                        <a:cubicBezTo>
                          <a:pt x="1" y="2"/>
                          <a:pt x="1" y="2"/>
                          <a:pt x="1" y="2"/>
                        </a:cubicBezTo>
                        <a:cubicBezTo>
                          <a:pt x="11" y="5"/>
                          <a:pt x="11" y="5"/>
                          <a:pt x="11" y="5"/>
                        </a:cubicBezTo>
                        <a:cubicBezTo>
                          <a:pt x="9" y="1"/>
                          <a:pt x="9" y="1"/>
                          <a:pt x="9" y="1"/>
                        </a:cubicBezTo>
                        <a:cubicBezTo>
                          <a:pt x="13" y="0"/>
                          <a:pt x="13" y="0"/>
                          <a:pt x="13" y="0"/>
                        </a:cubicBezTo>
                        <a:cubicBezTo>
                          <a:pt x="15" y="3"/>
                          <a:pt x="15" y="3"/>
                          <a:pt x="15" y="3"/>
                        </a:cubicBezTo>
                        <a:cubicBezTo>
                          <a:pt x="18" y="3"/>
                          <a:pt x="18" y="3"/>
                          <a:pt x="18" y="3"/>
                        </a:cubicBezTo>
                        <a:lnTo>
                          <a:pt x="12" y="15"/>
                        </a:ln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9" name="ïṣļîḓè">
                    <a:extLst>
                      <a:ext uri="{FF2B5EF4-FFF2-40B4-BE49-F238E27FC236}">
                        <a16:creationId xmlns:a16="http://schemas.microsoft.com/office/drawing/2014/main" id="{763A899C-5FA0-B64A-BEF5-96A8019AA927}"/>
                      </a:ext>
                    </a:extLst>
                  </p:cNvPr>
                  <p:cNvSpPr/>
                  <p:nvPr/>
                </p:nvSpPr>
                <p:spPr bwMode="auto">
                  <a:xfrm>
                    <a:off x="5931800" y="4167257"/>
                    <a:ext cx="271367" cy="163300"/>
                  </a:xfrm>
                  <a:custGeom>
                    <a:avLst/>
                    <a:gdLst>
                      <a:gd name="T0" fmla="*/ 53 w 54"/>
                      <a:gd name="T1" fmla="*/ 24 h 33"/>
                      <a:gd name="T2" fmla="*/ 48 w 54"/>
                      <a:gd name="T3" fmla="*/ 8 h 33"/>
                      <a:gd name="T4" fmla="*/ 43 w 54"/>
                      <a:gd name="T5" fmla="*/ 3 h 33"/>
                      <a:gd name="T6" fmla="*/ 33 w 54"/>
                      <a:gd name="T7" fmla="*/ 0 h 33"/>
                      <a:gd name="T8" fmla="*/ 24 w 54"/>
                      <a:gd name="T9" fmla="*/ 0 h 33"/>
                      <a:gd name="T10" fmla="*/ 13 w 54"/>
                      <a:gd name="T11" fmla="*/ 7 h 33"/>
                      <a:gd name="T12" fmla="*/ 0 w 54"/>
                      <a:gd name="T13" fmla="*/ 12 h 33"/>
                      <a:gd name="T14" fmla="*/ 17 w 54"/>
                      <a:gd name="T15" fmla="*/ 15 h 33"/>
                      <a:gd name="T16" fmla="*/ 11 w 54"/>
                      <a:gd name="T17" fmla="*/ 22 h 33"/>
                      <a:gd name="T18" fmla="*/ 27 w 54"/>
                      <a:gd name="T19" fmla="*/ 19 h 33"/>
                      <a:gd name="T20" fmla="*/ 27 w 54"/>
                      <a:gd name="T21" fmla="*/ 24 h 33"/>
                      <a:gd name="T22" fmla="*/ 39 w 54"/>
                      <a:gd name="T23" fmla="*/ 18 h 33"/>
                      <a:gd name="T24" fmla="*/ 39 w 54"/>
                      <a:gd name="T25" fmla="*/ 24 h 33"/>
                      <a:gd name="T26" fmla="*/ 47 w 54"/>
                      <a:gd name="T27" fmla="*/ 20 h 33"/>
                      <a:gd name="T28" fmla="*/ 49 w 54"/>
                      <a:gd name="T29" fmla="*/ 27 h 33"/>
                      <a:gd name="T30" fmla="*/ 52 w 54"/>
                      <a:gd name="T31" fmla="*/ 32 h 33"/>
                      <a:gd name="T32" fmla="*/ 53 w 54"/>
                      <a:gd name="T33"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33">
                        <a:moveTo>
                          <a:pt x="53" y="24"/>
                        </a:moveTo>
                        <a:cubicBezTo>
                          <a:pt x="54" y="18"/>
                          <a:pt x="51" y="13"/>
                          <a:pt x="48" y="8"/>
                        </a:cubicBezTo>
                        <a:cubicBezTo>
                          <a:pt x="47" y="6"/>
                          <a:pt x="45" y="4"/>
                          <a:pt x="43" y="3"/>
                        </a:cubicBezTo>
                        <a:cubicBezTo>
                          <a:pt x="40" y="1"/>
                          <a:pt x="37" y="0"/>
                          <a:pt x="33" y="0"/>
                        </a:cubicBezTo>
                        <a:cubicBezTo>
                          <a:pt x="30" y="0"/>
                          <a:pt x="27" y="0"/>
                          <a:pt x="24" y="0"/>
                        </a:cubicBezTo>
                        <a:cubicBezTo>
                          <a:pt x="20" y="1"/>
                          <a:pt x="16" y="4"/>
                          <a:pt x="13" y="7"/>
                        </a:cubicBezTo>
                        <a:cubicBezTo>
                          <a:pt x="9" y="9"/>
                          <a:pt x="5" y="12"/>
                          <a:pt x="0" y="12"/>
                        </a:cubicBezTo>
                        <a:cubicBezTo>
                          <a:pt x="5" y="16"/>
                          <a:pt x="11" y="17"/>
                          <a:pt x="17" y="15"/>
                        </a:cubicBezTo>
                        <a:cubicBezTo>
                          <a:pt x="16" y="18"/>
                          <a:pt x="14" y="21"/>
                          <a:pt x="11" y="22"/>
                        </a:cubicBezTo>
                        <a:cubicBezTo>
                          <a:pt x="16" y="25"/>
                          <a:pt x="23" y="23"/>
                          <a:pt x="27" y="19"/>
                        </a:cubicBezTo>
                        <a:cubicBezTo>
                          <a:pt x="27" y="20"/>
                          <a:pt x="27" y="22"/>
                          <a:pt x="27" y="24"/>
                        </a:cubicBezTo>
                        <a:cubicBezTo>
                          <a:pt x="32" y="25"/>
                          <a:pt x="37" y="23"/>
                          <a:pt x="39" y="18"/>
                        </a:cubicBezTo>
                        <a:cubicBezTo>
                          <a:pt x="40" y="20"/>
                          <a:pt x="40" y="22"/>
                          <a:pt x="39" y="24"/>
                        </a:cubicBezTo>
                        <a:cubicBezTo>
                          <a:pt x="43" y="25"/>
                          <a:pt x="46" y="23"/>
                          <a:pt x="47" y="20"/>
                        </a:cubicBezTo>
                        <a:cubicBezTo>
                          <a:pt x="49" y="22"/>
                          <a:pt x="49" y="25"/>
                          <a:pt x="49" y="27"/>
                        </a:cubicBezTo>
                        <a:cubicBezTo>
                          <a:pt x="50" y="28"/>
                          <a:pt x="50" y="33"/>
                          <a:pt x="52" y="32"/>
                        </a:cubicBezTo>
                        <a:cubicBezTo>
                          <a:pt x="53" y="30"/>
                          <a:pt x="53" y="26"/>
                          <a:pt x="53" y="24"/>
                        </a:cubicBezTo>
                        <a:close/>
                      </a:path>
                    </a:pathLst>
                  </a:custGeom>
                  <a:solidFill>
                    <a:srgbClr val="4E42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0" name="iṩľiďè">
                    <a:extLst>
                      <a:ext uri="{FF2B5EF4-FFF2-40B4-BE49-F238E27FC236}">
                        <a16:creationId xmlns:a16="http://schemas.microsoft.com/office/drawing/2014/main" id="{A2E791C9-2294-DC46-883A-B862E3F7E1EB}"/>
                      </a:ext>
                    </a:extLst>
                  </p:cNvPr>
                  <p:cNvSpPr/>
                  <p:nvPr/>
                </p:nvSpPr>
                <p:spPr bwMode="auto">
                  <a:xfrm>
                    <a:off x="4548554" y="2529455"/>
                    <a:ext cx="1205538" cy="2110892"/>
                  </a:xfrm>
                  <a:custGeom>
                    <a:avLst/>
                    <a:gdLst>
                      <a:gd name="T0" fmla="*/ 0 w 502"/>
                      <a:gd name="T1" fmla="*/ 0 h 879"/>
                      <a:gd name="T2" fmla="*/ 0 w 502"/>
                      <a:gd name="T3" fmla="*/ 584 h 879"/>
                      <a:gd name="T4" fmla="*/ 497 w 502"/>
                      <a:gd name="T5" fmla="*/ 879 h 879"/>
                      <a:gd name="T6" fmla="*/ 502 w 502"/>
                      <a:gd name="T7" fmla="*/ 291 h 879"/>
                      <a:gd name="T8" fmla="*/ 0 w 502"/>
                      <a:gd name="T9" fmla="*/ 0 h 879"/>
                    </a:gdLst>
                    <a:ahLst/>
                    <a:cxnLst>
                      <a:cxn ang="0">
                        <a:pos x="T0" y="T1"/>
                      </a:cxn>
                      <a:cxn ang="0">
                        <a:pos x="T2" y="T3"/>
                      </a:cxn>
                      <a:cxn ang="0">
                        <a:pos x="T4" y="T5"/>
                      </a:cxn>
                      <a:cxn ang="0">
                        <a:pos x="T6" y="T7"/>
                      </a:cxn>
                      <a:cxn ang="0">
                        <a:pos x="T8" y="T9"/>
                      </a:cxn>
                    </a:cxnLst>
                    <a:rect l="0" t="0" r="r" b="b"/>
                    <a:pathLst>
                      <a:path w="502" h="879">
                        <a:moveTo>
                          <a:pt x="0" y="0"/>
                        </a:moveTo>
                        <a:lnTo>
                          <a:pt x="0" y="584"/>
                        </a:lnTo>
                        <a:lnTo>
                          <a:pt x="497" y="879"/>
                        </a:lnTo>
                        <a:lnTo>
                          <a:pt x="502" y="291"/>
                        </a:lnTo>
                        <a:lnTo>
                          <a:pt x="0" y="0"/>
                        </a:lnTo>
                        <a:close/>
                      </a:path>
                    </a:pathLst>
                  </a:custGeom>
                  <a:solidFill>
                    <a:srgbClr val="2015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1" name="íṥ1ïḓè">
                    <a:extLst>
                      <a:ext uri="{FF2B5EF4-FFF2-40B4-BE49-F238E27FC236}">
                        <a16:creationId xmlns:a16="http://schemas.microsoft.com/office/drawing/2014/main" id="{696B8AE5-1275-9742-96B3-DA9A9FA59EDF}"/>
                      </a:ext>
                    </a:extLst>
                  </p:cNvPr>
                  <p:cNvSpPr/>
                  <p:nvPr/>
                </p:nvSpPr>
                <p:spPr bwMode="auto">
                  <a:xfrm>
                    <a:off x="4351634" y="2510244"/>
                    <a:ext cx="225738" cy="1515328"/>
                  </a:xfrm>
                  <a:custGeom>
                    <a:avLst/>
                    <a:gdLst>
                      <a:gd name="T0" fmla="*/ 45 w 45"/>
                      <a:gd name="T1" fmla="*/ 0 h 304"/>
                      <a:gd name="T2" fmla="*/ 41 w 45"/>
                      <a:gd name="T3" fmla="*/ 283 h 304"/>
                      <a:gd name="T4" fmla="*/ 6 w 45"/>
                      <a:gd name="T5" fmla="*/ 304 h 304"/>
                      <a:gd name="T6" fmla="*/ 0 w 45"/>
                      <a:gd name="T7" fmla="*/ 26 h 304"/>
                      <a:gd name="T8" fmla="*/ 45 w 45"/>
                      <a:gd name="T9" fmla="*/ 0 h 304"/>
                    </a:gdLst>
                    <a:ahLst/>
                    <a:cxnLst>
                      <a:cxn ang="0">
                        <a:pos x="T0" y="T1"/>
                      </a:cxn>
                      <a:cxn ang="0">
                        <a:pos x="T2" y="T3"/>
                      </a:cxn>
                      <a:cxn ang="0">
                        <a:pos x="T4" y="T5"/>
                      </a:cxn>
                      <a:cxn ang="0">
                        <a:pos x="T6" y="T7"/>
                      </a:cxn>
                      <a:cxn ang="0">
                        <a:pos x="T8" y="T9"/>
                      </a:cxn>
                    </a:cxnLst>
                    <a:rect l="0" t="0" r="r" b="b"/>
                    <a:pathLst>
                      <a:path w="45" h="304">
                        <a:moveTo>
                          <a:pt x="45" y="0"/>
                        </a:moveTo>
                        <a:cubicBezTo>
                          <a:pt x="41" y="283"/>
                          <a:pt x="41" y="283"/>
                          <a:pt x="41" y="283"/>
                        </a:cubicBezTo>
                        <a:cubicBezTo>
                          <a:pt x="6" y="304"/>
                          <a:pt x="6" y="304"/>
                          <a:pt x="6" y="304"/>
                        </a:cubicBezTo>
                        <a:cubicBezTo>
                          <a:pt x="0" y="26"/>
                          <a:pt x="0" y="26"/>
                          <a:pt x="0" y="26"/>
                        </a:cubicBezTo>
                        <a:cubicBezTo>
                          <a:pt x="1" y="9"/>
                          <a:pt x="25" y="0"/>
                          <a:pt x="45" y="0"/>
                        </a:cubicBezTo>
                        <a:close/>
                      </a:path>
                    </a:pathLst>
                  </a:custGeom>
                  <a:solidFill>
                    <a:srgbClr val="20153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2" name="ïŝlíḍè">
                    <a:extLst>
                      <a:ext uri="{FF2B5EF4-FFF2-40B4-BE49-F238E27FC236}">
                        <a16:creationId xmlns:a16="http://schemas.microsoft.com/office/drawing/2014/main" id="{A1F4DE1D-86C4-2D47-AAD0-F74EB7B0F9D6}"/>
                      </a:ext>
                    </a:extLst>
                  </p:cNvPr>
                  <p:cNvSpPr/>
                  <p:nvPr/>
                </p:nvSpPr>
                <p:spPr bwMode="auto">
                  <a:xfrm>
                    <a:off x="4548554" y="2510244"/>
                    <a:ext cx="1229552" cy="718040"/>
                  </a:xfrm>
                  <a:custGeom>
                    <a:avLst/>
                    <a:gdLst>
                      <a:gd name="T0" fmla="*/ 512 w 512"/>
                      <a:gd name="T1" fmla="*/ 291 h 299"/>
                      <a:gd name="T2" fmla="*/ 502 w 512"/>
                      <a:gd name="T3" fmla="*/ 299 h 299"/>
                      <a:gd name="T4" fmla="*/ 0 w 512"/>
                      <a:gd name="T5" fmla="*/ 8 h 299"/>
                      <a:gd name="T6" fmla="*/ 12 w 512"/>
                      <a:gd name="T7" fmla="*/ 0 h 299"/>
                      <a:gd name="T8" fmla="*/ 512 w 512"/>
                      <a:gd name="T9" fmla="*/ 291 h 299"/>
                    </a:gdLst>
                    <a:ahLst/>
                    <a:cxnLst>
                      <a:cxn ang="0">
                        <a:pos x="T0" y="T1"/>
                      </a:cxn>
                      <a:cxn ang="0">
                        <a:pos x="T2" y="T3"/>
                      </a:cxn>
                      <a:cxn ang="0">
                        <a:pos x="T4" y="T5"/>
                      </a:cxn>
                      <a:cxn ang="0">
                        <a:pos x="T6" y="T7"/>
                      </a:cxn>
                      <a:cxn ang="0">
                        <a:pos x="T8" y="T9"/>
                      </a:cxn>
                    </a:cxnLst>
                    <a:rect l="0" t="0" r="r" b="b"/>
                    <a:pathLst>
                      <a:path w="512" h="299">
                        <a:moveTo>
                          <a:pt x="512" y="291"/>
                        </a:moveTo>
                        <a:lnTo>
                          <a:pt x="502" y="299"/>
                        </a:lnTo>
                        <a:lnTo>
                          <a:pt x="0" y="8"/>
                        </a:lnTo>
                        <a:lnTo>
                          <a:pt x="12" y="0"/>
                        </a:lnTo>
                        <a:lnTo>
                          <a:pt x="512" y="291"/>
                        </a:lnTo>
                        <a:close/>
                      </a:path>
                    </a:pathLst>
                  </a:custGeom>
                  <a:solidFill>
                    <a:srgbClr val="35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3" name="îšlïḑè">
                    <a:extLst>
                      <a:ext uri="{FF2B5EF4-FFF2-40B4-BE49-F238E27FC236}">
                        <a16:creationId xmlns:a16="http://schemas.microsoft.com/office/drawing/2014/main" id="{E7E0CB41-8B17-D148-8CA2-69960E576F5B}"/>
                      </a:ext>
                    </a:extLst>
                  </p:cNvPr>
                  <p:cNvSpPr/>
                  <p:nvPr/>
                </p:nvSpPr>
                <p:spPr bwMode="auto">
                  <a:xfrm>
                    <a:off x="5742085" y="3209072"/>
                    <a:ext cx="36023" cy="1431276"/>
                  </a:xfrm>
                  <a:custGeom>
                    <a:avLst/>
                    <a:gdLst>
                      <a:gd name="T0" fmla="*/ 13 w 15"/>
                      <a:gd name="T1" fmla="*/ 590 h 596"/>
                      <a:gd name="T2" fmla="*/ 0 w 15"/>
                      <a:gd name="T3" fmla="*/ 596 h 596"/>
                      <a:gd name="T4" fmla="*/ 5 w 15"/>
                      <a:gd name="T5" fmla="*/ 8 h 596"/>
                      <a:gd name="T6" fmla="*/ 15 w 15"/>
                      <a:gd name="T7" fmla="*/ 0 h 596"/>
                      <a:gd name="T8" fmla="*/ 13 w 15"/>
                      <a:gd name="T9" fmla="*/ 590 h 596"/>
                    </a:gdLst>
                    <a:ahLst/>
                    <a:cxnLst>
                      <a:cxn ang="0">
                        <a:pos x="T0" y="T1"/>
                      </a:cxn>
                      <a:cxn ang="0">
                        <a:pos x="T2" y="T3"/>
                      </a:cxn>
                      <a:cxn ang="0">
                        <a:pos x="T4" y="T5"/>
                      </a:cxn>
                      <a:cxn ang="0">
                        <a:pos x="T6" y="T7"/>
                      </a:cxn>
                      <a:cxn ang="0">
                        <a:pos x="T8" y="T9"/>
                      </a:cxn>
                    </a:cxnLst>
                    <a:rect l="0" t="0" r="r" b="b"/>
                    <a:pathLst>
                      <a:path w="15" h="596">
                        <a:moveTo>
                          <a:pt x="13" y="590"/>
                        </a:moveTo>
                        <a:lnTo>
                          <a:pt x="0" y="596"/>
                        </a:lnTo>
                        <a:lnTo>
                          <a:pt x="5" y="8"/>
                        </a:lnTo>
                        <a:lnTo>
                          <a:pt x="15" y="0"/>
                        </a:lnTo>
                        <a:lnTo>
                          <a:pt x="13" y="590"/>
                        </a:lnTo>
                        <a:close/>
                      </a:path>
                    </a:pathLst>
                  </a:custGeom>
                  <a:solidFill>
                    <a:srgbClr val="35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4" name="ïṡḷiḍè">
                    <a:extLst>
                      <a:ext uri="{FF2B5EF4-FFF2-40B4-BE49-F238E27FC236}">
                        <a16:creationId xmlns:a16="http://schemas.microsoft.com/office/drawing/2014/main" id="{3F72BF57-BA42-C04A-B330-E9FA035924A1}"/>
                      </a:ext>
                    </a:extLst>
                  </p:cNvPr>
                  <p:cNvSpPr/>
                  <p:nvPr/>
                </p:nvSpPr>
                <p:spPr bwMode="auto">
                  <a:xfrm>
                    <a:off x="5578785" y="3228283"/>
                    <a:ext cx="148891" cy="1491313"/>
                  </a:xfrm>
                  <a:custGeom>
                    <a:avLst/>
                    <a:gdLst>
                      <a:gd name="T0" fmla="*/ 62 w 62"/>
                      <a:gd name="T1" fmla="*/ 584 h 621"/>
                      <a:gd name="T2" fmla="*/ 0 w 62"/>
                      <a:gd name="T3" fmla="*/ 621 h 621"/>
                      <a:gd name="T4" fmla="*/ 0 w 62"/>
                      <a:gd name="T5" fmla="*/ 37 h 621"/>
                      <a:gd name="T6" fmla="*/ 62 w 62"/>
                      <a:gd name="T7" fmla="*/ 0 h 621"/>
                      <a:gd name="T8" fmla="*/ 62 w 62"/>
                      <a:gd name="T9" fmla="*/ 584 h 621"/>
                    </a:gdLst>
                    <a:ahLst/>
                    <a:cxnLst>
                      <a:cxn ang="0">
                        <a:pos x="T0" y="T1"/>
                      </a:cxn>
                      <a:cxn ang="0">
                        <a:pos x="T2" y="T3"/>
                      </a:cxn>
                      <a:cxn ang="0">
                        <a:pos x="T4" y="T5"/>
                      </a:cxn>
                      <a:cxn ang="0">
                        <a:pos x="T6" y="T7"/>
                      </a:cxn>
                      <a:cxn ang="0">
                        <a:pos x="T8" y="T9"/>
                      </a:cxn>
                    </a:cxnLst>
                    <a:rect l="0" t="0" r="r" b="b"/>
                    <a:pathLst>
                      <a:path w="62" h="621">
                        <a:moveTo>
                          <a:pt x="62" y="584"/>
                        </a:moveTo>
                        <a:lnTo>
                          <a:pt x="0" y="621"/>
                        </a:lnTo>
                        <a:lnTo>
                          <a:pt x="0" y="37"/>
                        </a:lnTo>
                        <a:lnTo>
                          <a:pt x="62" y="0"/>
                        </a:lnTo>
                        <a:lnTo>
                          <a:pt x="62" y="584"/>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5" name="iṩ1ïdé">
                    <a:extLst>
                      <a:ext uri="{FF2B5EF4-FFF2-40B4-BE49-F238E27FC236}">
                        <a16:creationId xmlns:a16="http://schemas.microsoft.com/office/drawing/2014/main" id="{E1B57CEF-F935-5542-AFF9-1F28A704DE5D}"/>
                      </a:ext>
                    </a:extLst>
                  </p:cNvPr>
                  <p:cNvSpPr/>
                  <p:nvPr/>
                </p:nvSpPr>
                <p:spPr bwMode="auto">
                  <a:xfrm>
                    <a:off x="4351634" y="2498237"/>
                    <a:ext cx="225738" cy="141687"/>
                  </a:xfrm>
                  <a:custGeom>
                    <a:avLst/>
                    <a:gdLst>
                      <a:gd name="T0" fmla="*/ 6 w 45"/>
                      <a:gd name="T1" fmla="*/ 25 h 28"/>
                      <a:gd name="T2" fmla="*/ 45 w 45"/>
                      <a:gd name="T3" fmla="*/ 7 h 28"/>
                      <a:gd name="T4" fmla="*/ 45 w 45"/>
                      <a:gd name="T5" fmla="*/ 2 h 28"/>
                      <a:gd name="T6" fmla="*/ 0 w 45"/>
                      <a:gd name="T7" fmla="*/ 28 h 28"/>
                      <a:gd name="T8" fmla="*/ 6 w 45"/>
                      <a:gd name="T9" fmla="*/ 25 h 28"/>
                    </a:gdLst>
                    <a:ahLst/>
                    <a:cxnLst>
                      <a:cxn ang="0">
                        <a:pos x="T0" y="T1"/>
                      </a:cxn>
                      <a:cxn ang="0">
                        <a:pos x="T2" y="T3"/>
                      </a:cxn>
                      <a:cxn ang="0">
                        <a:pos x="T4" y="T5"/>
                      </a:cxn>
                      <a:cxn ang="0">
                        <a:pos x="T6" y="T7"/>
                      </a:cxn>
                      <a:cxn ang="0">
                        <a:pos x="T8" y="T9"/>
                      </a:cxn>
                    </a:cxnLst>
                    <a:rect l="0" t="0" r="r" b="b"/>
                    <a:pathLst>
                      <a:path w="45" h="28">
                        <a:moveTo>
                          <a:pt x="6" y="25"/>
                        </a:moveTo>
                        <a:cubicBezTo>
                          <a:pt x="16" y="8"/>
                          <a:pt x="30" y="6"/>
                          <a:pt x="45" y="7"/>
                        </a:cubicBezTo>
                        <a:cubicBezTo>
                          <a:pt x="45" y="2"/>
                          <a:pt x="45" y="2"/>
                          <a:pt x="45" y="2"/>
                        </a:cubicBezTo>
                        <a:cubicBezTo>
                          <a:pt x="22" y="0"/>
                          <a:pt x="0" y="13"/>
                          <a:pt x="0" y="28"/>
                        </a:cubicBezTo>
                        <a:lnTo>
                          <a:pt x="6" y="25"/>
                        </a:lnTo>
                        <a:close/>
                      </a:path>
                    </a:pathLst>
                  </a:custGeom>
                  <a:solidFill>
                    <a:srgbClr val="35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6" name="işľîde">
                    <a:extLst>
                      <a:ext uri="{FF2B5EF4-FFF2-40B4-BE49-F238E27FC236}">
                        <a16:creationId xmlns:a16="http://schemas.microsoft.com/office/drawing/2014/main" id="{25296096-950F-E446-9DEF-16ADE6ECB95F}"/>
                      </a:ext>
                    </a:extLst>
                  </p:cNvPr>
                  <p:cNvSpPr/>
                  <p:nvPr/>
                </p:nvSpPr>
                <p:spPr bwMode="auto">
                  <a:xfrm>
                    <a:off x="4402065" y="2563076"/>
                    <a:ext cx="1325611" cy="758864"/>
                  </a:xfrm>
                  <a:custGeom>
                    <a:avLst/>
                    <a:gdLst>
                      <a:gd name="T0" fmla="*/ 0 w 265"/>
                      <a:gd name="T1" fmla="*/ 18 h 152"/>
                      <a:gd name="T2" fmla="*/ 35 w 265"/>
                      <a:gd name="T3" fmla="*/ 0 h 152"/>
                      <a:gd name="T4" fmla="*/ 265 w 265"/>
                      <a:gd name="T5" fmla="*/ 133 h 152"/>
                      <a:gd name="T6" fmla="*/ 232 w 265"/>
                      <a:gd name="T7" fmla="*/ 152 h 152"/>
                      <a:gd name="T8" fmla="*/ 0 w 265"/>
                      <a:gd name="T9" fmla="*/ 18 h 152"/>
                    </a:gdLst>
                    <a:ahLst/>
                    <a:cxnLst>
                      <a:cxn ang="0">
                        <a:pos x="T0" y="T1"/>
                      </a:cxn>
                      <a:cxn ang="0">
                        <a:pos x="T2" y="T3"/>
                      </a:cxn>
                      <a:cxn ang="0">
                        <a:pos x="T4" y="T5"/>
                      </a:cxn>
                      <a:cxn ang="0">
                        <a:pos x="T6" y="T7"/>
                      </a:cxn>
                      <a:cxn ang="0">
                        <a:pos x="T8" y="T9"/>
                      </a:cxn>
                    </a:cxnLst>
                    <a:rect l="0" t="0" r="r" b="b"/>
                    <a:pathLst>
                      <a:path w="265" h="152">
                        <a:moveTo>
                          <a:pt x="0" y="18"/>
                        </a:moveTo>
                        <a:cubicBezTo>
                          <a:pt x="10" y="3"/>
                          <a:pt x="22" y="0"/>
                          <a:pt x="35" y="0"/>
                        </a:cubicBezTo>
                        <a:cubicBezTo>
                          <a:pt x="265" y="133"/>
                          <a:pt x="265" y="133"/>
                          <a:pt x="265" y="133"/>
                        </a:cubicBezTo>
                        <a:cubicBezTo>
                          <a:pt x="232" y="152"/>
                          <a:pt x="232" y="152"/>
                          <a:pt x="232" y="152"/>
                        </a:cubicBezTo>
                        <a:lnTo>
                          <a:pt x="0" y="18"/>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7" name="iŝliḍê">
                    <a:extLst>
                      <a:ext uri="{FF2B5EF4-FFF2-40B4-BE49-F238E27FC236}">
                        <a16:creationId xmlns:a16="http://schemas.microsoft.com/office/drawing/2014/main" id="{98B48E65-FC24-634F-A909-921E62F394F4}"/>
                      </a:ext>
                    </a:extLst>
                  </p:cNvPr>
                  <p:cNvSpPr/>
                  <p:nvPr/>
                </p:nvSpPr>
                <p:spPr bwMode="auto">
                  <a:xfrm>
                    <a:off x="4351634" y="2639923"/>
                    <a:ext cx="1222349" cy="2098884"/>
                  </a:xfrm>
                  <a:custGeom>
                    <a:avLst/>
                    <a:gdLst>
                      <a:gd name="T0" fmla="*/ 0 w 509"/>
                      <a:gd name="T1" fmla="*/ 0 h 874"/>
                      <a:gd name="T2" fmla="*/ 0 w 509"/>
                      <a:gd name="T3" fmla="*/ 584 h 874"/>
                      <a:gd name="T4" fmla="*/ 509 w 509"/>
                      <a:gd name="T5" fmla="*/ 874 h 874"/>
                      <a:gd name="T6" fmla="*/ 509 w 509"/>
                      <a:gd name="T7" fmla="*/ 293 h 874"/>
                      <a:gd name="T8" fmla="*/ 0 w 509"/>
                      <a:gd name="T9" fmla="*/ 0 h 874"/>
                    </a:gdLst>
                    <a:ahLst/>
                    <a:cxnLst>
                      <a:cxn ang="0">
                        <a:pos x="T0" y="T1"/>
                      </a:cxn>
                      <a:cxn ang="0">
                        <a:pos x="T2" y="T3"/>
                      </a:cxn>
                      <a:cxn ang="0">
                        <a:pos x="T4" y="T5"/>
                      </a:cxn>
                      <a:cxn ang="0">
                        <a:pos x="T6" y="T7"/>
                      </a:cxn>
                      <a:cxn ang="0">
                        <a:pos x="T8" y="T9"/>
                      </a:cxn>
                    </a:cxnLst>
                    <a:rect l="0" t="0" r="r" b="b"/>
                    <a:pathLst>
                      <a:path w="509" h="874">
                        <a:moveTo>
                          <a:pt x="0" y="0"/>
                        </a:moveTo>
                        <a:lnTo>
                          <a:pt x="0" y="584"/>
                        </a:lnTo>
                        <a:lnTo>
                          <a:pt x="509" y="874"/>
                        </a:lnTo>
                        <a:lnTo>
                          <a:pt x="509" y="293"/>
                        </a:lnTo>
                        <a:lnTo>
                          <a:pt x="0" y="0"/>
                        </a:lnTo>
                        <a:close/>
                      </a:path>
                    </a:pathLst>
                  </a:custGeom>
                  <a:solidFill>
                    <a:srgbClr val="2B1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8" name="ïṣliḓê">
                    <a:extLst>
                      <a:ext uri="{FF2B5EF4-FFF2-40B4-BE49-F238E27FC236}">
                        <a16:creationId xmlns:a16="http://schemas.microsoft.com/office/drawing/2014/main" id="{6252E530-86EF-C748-BB58-E79463C6131C}"/>
                      </a:ext>
                    </a:extLst>
                  </p:cNvPr>
                  <p:cNvSpPr/>
                  <p:nvPr/>
                </p:nvSpPr>
                <p:spPr bwMode="auto">
                  <a:xfrm>
                    <a:off x="4351634" y="2623113"/>
                    <a:ext cx="1246363" cy="720441"/>
                  </a:xfrm>
                  <a:custGeom>
                    <a:avLst/>
                    <a:gdLst>
                      <a:gd name="T0" fmla="*/ 519 w 519"/>
                      <a:gd name="T1" fmla="*/ 291 h 300"/>
                      <a:gd name="T2" fmla="*/ 509 w 519"/>
                      <a:gd name="T3" fmla="*/ 300 h 300"/>
                      <a:gd name="T4" fmla="*/ 0 w 519"/>
                      <a:gd name="T5" fmla="*/ 7 h 300"/>
                      <a:gd name="T6" fmla="*/ 13 w 519"/>
                      <a:gd name="T7" fmla="*/ 0 h 300"/>
                      <a:gd name="T8" fmla="*/ 519 w 519"/>
                      <a:gd name="T9" fmla="*/ 291 h 300"/>
                    </a:gdLst>
                    <a:ahLst/>
                    <a:cxnLst>
                      <a:cxn ang="0">
                        <a:pos x="T0" y="T1"/>
                      </a:cxn>
                      <a:cxn ang="0">
                        <a:pos x="T2" y="T3"/>
                      </a:cxn>
                      <a:cxn ang="0">
                        <a:pos x="T4" y="T5"/>
                      </a:cxn>
                      <a:cxn ang="0">
                        <a:pos x="T6" y="T7"/>
                      </a:cxn>
                      <a:cxn ang="0">
                        <a:pos x="T8" y="T9"/>
                      </a:cxn>
                    </a:cxnLst>
                    <a:rect l="0" t="0" r="r" b="b"/>
                    <a:pathLst>
                      <a:path w="519" h="300">
                        <a:moveTo>
                          <a:pt x="519" y="291"/>
                        </a:moveTo>
                        <a:lnTo>
                          <a:pt x="509" y="300"/>
                        </a:lnTo>
                        <a:lnTo>
                          <a:pt x="0" y="7"/>
                        </a:lnTo>
                        <a:lnTo>
                          <a:pt x="13" y="0"/>
                        </a:lnTo>
                        <a:lnTo>
                          <a:pt x="519" y="291"/>
                        </a:lnTo>
                        <a:close/>
                      </a:path>
                    </a:pathLst>
                  </a:custGeom>
                  <a:solidFill>
                    <a:srgbClr val="35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9" name="iṡḻiḋé">
                    <a:extLst>
                      <a:ext uri="{FF2B5EF4-FFF2-40B4-BE49-F238E27FC236}">
                        <a16:creationId xmlns:a16="http://schemas.microsoft.com/office/drawing/2014/main" id="{7C759AF6-7880-DC48-A67D-07A53E1E9456}"/>
                      </a:ext>
                    </a:extLst>
                  </p:cNvPr>
                  <p:cNvSpPr/>
                  <p:nvPr/>
                </p:nvSpPr>
                <p:spPr bwMode="auto">
                  <a:xfrm>
                    <a:off x="5573982" y="3321940"/>
                    <a:ext cx="24015" cy="1416867"/>
                  </a:xfrm>
                  <a:custGeom>
                    <a:avLst/>
                    <a:gdLst>
                      <a:gd name="T0" fmla="*/ 10 w 10"/>
                      <a:gd name="T1" fmla="*/ 584 h 590"/>
                      <a:gd name="T2" fmla="*/ 0 w 10"/>
                      <a:gd name="T3" fmla="*/ 590 h 590"/>
                      <a:gd name="T4" fmla="*/ 0 w 10"/>
                      <a:gd name="T5" fmla="*/ 9 h 590"/>
                      <a:gd name="T6" fmla="*/ 10 w 10"/>
                      <a:gd name="T7" fmla="*/ 0 h 590"/>
                      <a:gd name="T8" fmla="*/ 10 w 10"/>
                      <a:gd name="T9" fmla="*/ 584 h 590"/>
                    </a:gdLst>
                    <a:ahLst/>
                    <a:cxnLst>
                      <a:cxn ang="0">
                        <a:pos x="T0" y="T1"/>
                      </a:cxn>
                      <a:cxn ang="0">
                        <a:pos x="T2" y="T3"/>
                      </a:cxn>
                      <a:cxn ang="0">
                        <a:pos x="T4" y="T5"/>
                      </a:cxn>
                      <a:cxn ang="0">
                        <a:pos x="T6" y="T7"/>
                      </a:cxn>
                      <a:cxn ang="0">
                        <a:pos x="T8" y="T9"/>
                      </a:cxn>
                    </a:cxnLst>
                    <a:rect l="0" t="0" r="r" b="b"/>
                    <a:pathLst>
                      <a:path w="10" h="590">
                        <a:moveTo>
                          <a:pt x="10" y="584"/>
                        </a:moveTo>
                        <a:lnTo>
                          <a:pt x="0" y="590"/>
                        </a:lnTo>
                        <a:lnTo>
                          <a:pt x="0" y="9"/>
                        </a:lnTo>
                        <a:lnTo>
                          <a:pt x="10" y="0"/>
                        </a:lnTo>
                        <a:lnTo>
                          <a:pt x="10" y="584"/>
                        </a:lnTo>
                        <a:close/>
                      </a:path>
                    </a:pathLst>
                  </a:custGeom>
                  <a:solidFill>
                    <a:srgbClr val="35236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0" name="íślîḑe">
                    <a:extLst>
                      <a:ext uri="{FF2B5EF4-FFF2-40B4-BE49-F238E27FC236}">
                        <a16:creationId xmlns:a16="http://schemas.microsoft.com/office/drawing/2014/main" id="{8054E44D-6BAA-844D-B95D-01932447CC2D}"/>
                      </a:ext>
                    </a:extLst>
                  </p:cNvPr>
                  <p:cNvSpPr/>
                  <p:nvPr/>
                </p:nvSpPr>
                <p:spPr bwMode="auto">
                  <a:xfrm>
                    <a:off x="5713267" y="3261904"/>
                    <a:ext cx="0" cy="1347225"/>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21" name="ísļîḋè">
                    <a:extLst>
                      <a:ext uri="{FF2B5EF4-FFF2-40B4-BE49-F238E27FC236}">
                        <a16:creationId xmlns:a16="http://schemas.microsoft.com/office/drawing/2014/main" id="{B7972BFF-735B-BB41-A390-FCDBB0B03BD4}"/>
                      </a:ext>
                    </a:extLst>
                  </p:cNvPr>
                  <p:cNvSpPr/>
                  <p:nvPr/>
                </p:nvSpPr>
                <p:spPr bwMode="auto">
                  <a:xfrm>
                    <a:off x="5677245" y="4436222"/>
                    <a:ext cx="0" cy="194520"/>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22" name="iSḷiḑê">
                    <a:extLst>
                      <a:ext uri="{FF2B5EF4-FFF2-40B4-BE49-F238E27FC236}">
                        <a16:creationId xmlns:a16="http://schemas.microsoft.com/office/drawing/2014/main" id="{8B42A287-8F2A-8E42-AD24-213E6E024A32}"/>
                      </a:ext>
                    </a:extLst>
                  </p:cNvPr>
                  <p:cNvSpPr/>
                  <p:nvPr/>
                </p:nvSpPr>
                <p:spPr bwMode="auto">
                  <a:xfrm>
                    <a:off x="5677245" y="3977542"/>
                    <a:ext cx="0" cy="273767"/>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23" name="iṧḻïḋê">
                    <a:extLst>
                      <a:ext uri="{FF2B5EF4-FFF2-40B4-BE49-F238E27FC236}">
                        <a16:creationId xmlns:a16="http://schemas.microsoft.com/office/drawing/2014/main" id="{500B84A7-F2BD-E54D-B1A9-1DA4B3E83207}"/>
                      </a:ext>
                    </a:extLst>
                  </p:cNvPr>
                  <p:cNvSpPr/>
                  <p:nvPr/>
                </p:nvSpPr>
                <p:spPr bwMode="auto">
                  <a:xfrm>
                    <a:off x="5677245" y="3283517"/>
                    <a:ext cx="0" cy="602769"/>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24" name="iSḷíḓé">
                    <a:extLst>
                      <a:ext uri="{FF2B5EF4-FFF2-40B4-BE49-F238E27FC236}">
                        <a16:creationId xmlns:a16="http://schemas.microsoft.com/office/drawing/2014/main" id="{B445AFF4-CC5A-294C-813B-39319B4F8949}"/>
                      </a:ext>
                    </a:extLst>
                  </p:cNvPr>
                  <p:cNvSpPr/>
                  <p:nvPr/>
                </p:nvSpPr>
                <p:spPr bwMode="auto">
                  <a:xfrm>
                    <a:off x="5643624" y="3816643"/>
                    <a:ext cx="0" cy="588361"/>
                  </a:xfrm>
                  <a:custGeom>
                    <a:avLst/>
                    <a:gdLst>
                      <a:gd name="T0" fmla="*/ 0 h 245"/>
                      <a:gd name="T1" fmla="*/ 114 h 245"/>
                      <a:gd name="T2" fmla="*/ 245 h 245"/>
                    </a:gdLst>
                    <a:ahLst/>
                    <a:cxnLst>
                      <a:cxn ang="0">
                        <a:pos x="0" y="T0"/>
                      </a:cxn>
                      <a:cxn ang="0">
                        <a:pos x="0" y="T1"/>
                      </a:cxn>
                      <a:cxn ang="0">
                        <a:pos x="0" y="T2"/>
                      </a:cxn>
                    </a:cxnLst>
                    <a:rect l="0" t="0" r="r" b="b"/>
                    <a:pathLst>
                      <a:path h="245">
                        <a:moveTo>
                          <a:pt x="0" y="0"/>
                        </a:moveTo>
                        <a:lnTo>
                          <a:pt x="0" y="114"/>
                        </a:lnTo>
                        <a:lnTo>
                          <a:pt x="0" y="245"/>
                        </a:lnTo>
                      </a:path>
                    </a:pathLst>
                  </a:custGeom>
                  <a:noFill/>
                  <a:ln w="6350" cap="rnd">
                    <a:solidFill>
                      <a:srgbClr val="F9F9F9"/>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525" name="îSḷïdê">
                    <a:extLst>
                      <a:ext uri="{FF2B5EF4-FFF2-40B4-BE49-F238E27FC236}">
                        <a16:creationId xmlns:a16="http://schemas.microsoft.com/office/drawing/2014/main" id="{BF5CB86B-6320-7948-981B-16A984BE2C51}"/>
                      </a:ext>
                    </a:extLst>
                  </p:cNvPr>
                  <p:cNvSpPr/>
                  <p:nvPr/>
                </p:nvSpPr>
                <p:spPr bwMode="auto">
                  <a:xfrm>
                    <a:off x="5643624" y="3302728"/>
                    <a:ext cx="0" cy="300184"/>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26" name="ïṥ1ïḓè">
                    <a:extLst>
                      <a:ext uri="{FF2B5EF4-FFF2-40B4-BE49-F238E27FC236}">
                        <a16:creationId xmlns:a16="http://schemas.microsoft.com/office/drawing/2014/main" id="{3052ADEC-FE80-FC4B-AA91-6873DE62EEFF}"/>
                      </a:ext>
                    </a:extLst>
                  </p:cNvPr>
                  <p:cNvSpPr/>
                  <p:nvPr/>
                </p:nvSpPr>
                <p:spPr bwMode="auto">
                  <a:xfrm>
                    <a:off x="5617209" y="3321940"/>
                    <a:ext cx="0" cy="679616"/>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27" name="isľîdê">
                    <a:extLst>
                      <a:ext uri="{FF2B5EF4-FFF2-40B4-BE49-F238E27FC236}">
                        <a16:creationId xmlns:a16="http://schemas.microsoft.com/office/drawing/2014/main" id="{54C307BE-A5FC-004F-A418-880225C15DE6}"/>
                      </a:ext>
                    </a:extLst>
                  </p:cNvPr>
                  <p:cNvSpPr/>
                  <p:nvPr/>
                </p:nvSpPr>
                <p:spPr bwMode="auto">
                  <a:xfrm>
                    <a:off x="5617209" y="4205681"/>
                    <a:ext cx="0" cy="429864"/>
                  </a:xfrm>
                  <a:prstGeom prst="line">
                    <a:avLst/>
                  </a:prstGeom>
                  <a:noFill/>
                  <a:ln w="6350" cap="rnd">
                    <a:solidFill>
                      <a:srgbClr val="F9F9F9"/>
                    </a:solidFill>
                    <a:prstDash val="solid"/>
                    <a:miter lim="800000"/>
                    <a:headEnd/>
                    <a:tailEnd/>
                  </a:ln>
                  <a:extLst>
                    <a:ext uri="{909E8E84-426E-40DD-AFC4-6F175D3DCCD1}">
                      <a14:hiddenFill xmlns:a14="http://schemas.microsoft.com/office/drawing/2010/main">
                        <a:noFill/>
                      </a14:hiddenFill>
                    </a:ext>
                  </a:extLst>
                </p:spPr>
                <p:txBody>
                  <a:bodyPr anchor="ctr"/>
                  <a:lstStyle/>
                  <a:p>
                    <a:pPr algn="ctr"/>
                    <a:endParaRPr/>
                  </a:p>
                </p:txBody>
              </p:sp>
              <p:sp>
                <p:nvSpPr>
                  <p:cNvPr id="528" name="işḷiďè">
                    <a:extLst>
                      <a:ext uri="{FF2B5EF4-FFF2-40B4-BE49-F238E27FC236}">
                        <a16:creationId xmlns:a16="http://schemas.microsoft.com/office/drawing/2014/main" id="{7AAB13D8-5FEF-C547-AB15-BA0E701804E4}"/>
                      </a:ext>
                    </a:extLst>
                  </p:cNvPr>
                  <p:cNvSpPr/>
                  <p:nvPr/>
                </p:nvSpPr>
                <p:spPr bwMode="auto">
                  <a:xfrm>
                    <a:off x="4942395" y="3377175"/>
                    <a:ext cx="494703" cy="614776"/>
                  </a:xfrm>
                  <a:custGeom>
                    <a:avLst/>
                    <a:gdLst>
                      <a:gd name="T0" fmla="*/ 53 w 99"/>
                      <a:gd name="T1" fmla="*/ 7 h 123"/>
                      <a:gd name="T2" fmla="*/ 2 w 99"/>
                      <a:gd name="T3" fmla="*/ 50 h 123"/>
                      <a:gd name="T4" fmla="*/ 48 w 99"/>
                      <a:gd name="T5" fmla="*/ 117 h 123"/>
                      <a:gd name="T6" fmla="*/ 99 w 99"/>
                      <a:gd name="T7" fmla="*/ 73 h 123"/>
                      <a:gd name="T8" fmla="*/ 99 w 99"/>
                      <a:gd name="T9" fmla="*/ 72 h 123"/>
                      <a:gd name="T10" fmla="*/ 50 w 99"/>
                      <a:gd name="T11" fmla="*/ 62 h 123"/>
                      <a:gd name="T12" fmla="*/ 53 w 99"/>
                      <a:gd name="T13" fmla="*/ 7 h 123"/>
                    </a:gdLst>
                    <a:ahLst/>
                    <a:cxnLst>
                      <a:cxn ang="0">
                        <a:pos x="T0" y="T1"/>
                      </a:cxn>
                      <a:cxn ang="0">
                        <a:pos x="T2" y="T3"/>
                      </a:cxn>
                      <a:cxn ang="0">
                        <a:pos x="T4" y="T5"/>
                      </a:cxn>
                      <a:cxn ang="0">
                        <a:pos x="T6" y="T7"/>
                      </a:cxn>
                      <a:cxn ang="0">
                        <a:pos x="T8" y="T9"/>
                      </a:cxn>
                      <a:cxn ang="0">
                        <a:pos x="T10" y="T11"/>
                      </a:cxn>
                      <a:cxn ang="0">
                        <a:pos x="T12" y="T13"/>
                      </a:cxn>
                    </a:cxnLst>
                    <a:rect l="0" t="0" r="r" b="b"/>
                    <a:pathLst>
                      <a:path w="99" h="123">
                        <a:moveTo>
                          <a:pt x="53" y="7"/>
                        </a:moveTo>
                        <a:cubicBezTo>
                          <a:pt x="26" y="0"/>
                          <a:pt x="3" y="20"/>
                          <a:pt x="2" y="50"/>
                        </a:cubicBezTo>
                        <a:cubicBezTo>
                          <a:pt x="0" y="81"/>
                          <a:pt x="21" y="111"/>
                          <a:pt x="48" y="117"/>
                        </a:cubicBezTo>
                        <a:cubicBezTo>
                          <a:pt x="74" y="123"/>
                          <a:pt x="97" y="104"/>
                          <a:pt x="99" y="73"/>
                        </a:cubicBezTo>
                        <a:cubicBezTo>
                          <a:pt x="99" y="73"/>
                          <a:pt x="99" y="72"/>
                          <a:pt x="99" y="72"/>
                        </a:cubicBezTo>
                        <a:cubicBezTo>
                          <a:pt x="50" y="62"/>
                          <a:pt x="50" y="62"/>
                          <a:pt x="50" y="62"/>
                        </a:cubicBezTo>
                        <a:cubicBezTo>
                          <a:pt x="53" y="7"/>
                          <a:pt x="53" y="7"/>
                          <a:pt x="53" y="7"/>
                        </a:cubicBezTo>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9" name="îṣ1íḍé">
                    <a:extLst>
                      <a:ext uri="{FF2B5EF4-FFF2-40B4-BE49-F238E27FC236}">
                        <a16:creationId xmlns:a16="http://schemas.microsoft.com/office/drawing/2014/main" id="{20FA3846-12A7-5C42-BBD2-B8915ACA0BE6}"/>
                      </a:ext>
                    </a:extLst>
                  </p:cNvPr>
                  <p:cNvSpPr/>
                  <p:nvPr/>
                </p:nvSpPr>
                <p:spPr bwMode="auto">
                  <a:xfrm>
                    <a:off x="5232974" y="3353160"/>
                    <a:ext cx="244950" cy="324199"/>
                  </a:xfrm>
                  <a:custGeom>
                    <a:avLst/>
                    <a:gdLst>
                      <a:gd name="T0" fmla="*/ 2 w 49"/>
                      <a:gd name="T1" fmla="*/ 0 h 65"/>
                      <a:gd name="T2" fmla="*/ 0 w 49"/>
                      <a:gd name="T3" fmla="*/ 55 h 65"/>
                      <a:gd name="T4" fmla="*/ 49 w 49"/>
                      <a:gd name="T5" fmla="*/ 65 h 65"/>
                      <a:gd name="T6" fmla="*/ 2 w 49"/>
                      <a:gd name="T7" fmla="*/ 0 h 65"/>
                    </a:gdLst>
                    <a:ahLst/>
                    <a:cxnLst>
                      <a:cxn ang="0">
                        <a:pos x="T0" y="T1"/>
                      </a:cxn>
                      <a:cxn ang="0">
                        <a:pos x="T2" y="T3"/>
                      </a:cxn>
                      <a:cxn ang="0">
                        <a:pos x="T4" y="T5"/>
                      </a:cxn>
                      <a:cxn ang="0">
                        <a:pos x="T6" y="T7"/>
                      </a:cxn>
                    </a:cxnLst>
                    <a:rect l="0" t="0" r="r" b="b"/>
                    <a:pathLst>
                      <a:path w="49" h="65">
                        <a:moveTo>
                          <a:pt x="2" y="0"/>
                        </a:moveTo>
                        <a:cubicBezTo>
                          <a:pt x="0" y="55"/>
                          <a:pt x="0" y="55"/>
                          <a:pt x="0" y="55"/>
                        </a:cubicBezTo>
                        <a:cubicBezTo>
                          <a:pt x="49" y="65"/>
                          <a:pt x="49" y="65"/>
                          <a:pt x="49" y="65"/>
                        </a:cubicBezTo>
                        <a:cubicBezTo>
                          <a:pt x="49" y="35"/>
                          <a:pt x="29" y="6"/>
                          <a:pt x="2" y="0"/>
                        </a:cubicBezTo>
                      </a:path>
                    </a:pathLst>
                  </a:custGeom>
                  <a:solidFill>
                    <a:srgbClr val="DC5F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0" name="îSľïde">
                    <a:extLst>
                      <a:ext uri="{FF2B5EF4-FFF2-40B4-BE49-F238E27FC236}">
                        <a16:creationId xmlns:a16="http://schemas.microsoft.com/office/drawing/2014/main" id="{D607D9EE-91AB-6D43-8E7C-A8AB70DDAFEC}"/>
                      </a:ext>
                    </a:extLst>
                  </p:cNvPr>
                  <p:cNvSpPr/>
                  <p:nvPr/>
                </p:nvSpPr>
                <p:spPr bwMode="auto">
                  <a:xfrm>
                    <a:off x="4428481" y="2913690"/>
                    <a:ext cx="439470" cy="324199"/>
                  </a:xfrm>
                  <a:custGeom>
                    <a:avLst/>
                    <a:gdLst>
                      <a:gd name="T0" fmla="*/ 0 w 183"/>
                      <a:gd name="T1" fmla="*/ 0 h 135"/>
                      <a:gd name="T2" fmla="*/ 0 w 183"/>
                      <a:gd name="T3" fmla="*/ 29 h 135"/>
                      <a:gd name="T4" fmla="*/ 183 w 183"/>
                      <a:gd name="T5" fmla="*/ 135 h 135"/>
                      <a:gd name="T6" fmla="*/ 183 w 183"/>
                      <a:gd name="T7" fmla="*/ 104 h 135"/>
                      <a:gd name="T8" fmla="*/ 0 w 183"/>
                      <a:gd name="T9" fmla="*/ 0 h 135"/>
                    </a:gdLst>
                    <a:ahLst/>
                    <a:cxnLst>
                      <a:cxn ang="0">
                        <a:pos x="T0" y="T1"/>
                      </a:cxn>
                      <a:cxn ang="0">
                        <a:pos x="T2" y="T3"/>
                      </a:cxn>
                      <a:cxn ang="0">
                        <a:pos x="T4" y="T5"/>
                      </a:cxn>
                      <a:cxn ang="0">
                        <a:pos x="T6" y="T7"/>
                      </a:cxn>
                      <a:cxn ang="0">
                        <a:pos x="T8" y="T9"/>
                      </a:cxn>
                    </a:cxnLst>
                    <a:rect l="0" t="0" r="r" b="b"/>
                    <a:pathLst>
                      <a:path w="183" h="135">
                        <a:moveTo>
                          <a:pt x="0" y="0"/>
                        </a:moveTo>
                        <a:lnTo>
                          <a:pt x="0" y="29"/>
                        </a:lnTo>
                        <a:lnTo>
                          <a:pt x="183" y="135"/>
                        </a:lnTo>
                        <a:lnTo>
                          <a:pt x="183"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1" name="î$ḻïḋe">
                    <a:extLst>
                      <a:ext uri="{FF2B5EF4-FFF2-40B4-BE49-F238E27FC236}">
                        <a16:creationId xmlns:a16="http://schemas.microsoft.com/office/drawing/2014/main" id="{8B0B0857-AFB0-E949-9040-337AA27BD5A7}"/>
                      </a:ext>
                    </a:extLst>
                  </p:cNvPr>
                  <p:cNvSpPr/>
                  <p:nvPr/>
                </p:nvSpPr>
                <p:spPr bwMode="auto">
                  <a:xfrm>
                    <a:off x="4428481" y="3088998"/>
                    <a:ext cx="439470" cy="324199"/>
                  </a:xfrm>
                  <a:custGeom>
                    <a:avLst/>
                    <a:gdLst>
                      <a:gd name="T0" fmla="*/ 0 w 183"/>
                      <a:gd name="T1" fmla="*/ 0 h 135"/>
                      <a:gd name="T2" fmla="*/ 0 w 183"/>
                      <a:gd name="T3" fmla="*/ 29 h 135"/>
                      <a:gd name="T4" fmla="*/ 183 w 183"/>
                      <a:gd name="T5" fmla="*/ 135 h 135"/>
                      <a:gd name="T6" fmla="*/ 183 w 183"/>
                      <a:gd name="T7" fmla="*/ 104 h 135"/>
                      <a:gd name="T8" fmla="*/ 0 w 183"/>
                      <a:gd name="T9" fmla="*/ 0 h 135"/>
                    </a:gdLst>
                    <a:ahLst/>
                    <a:cxnLst>
                      <a:cxn ang="0">
                        <a:pos x="T0" y="T1"/>
                      </a:cxn>
                      <a:cxn ang="0">
                        <a:pos x="T2" y="T3"/>
                      </a:cxn>
                      <a:cxn ang="0">
                        <a:pos x="T4" y="T5"/>
                      </a:cxn>
                      <a:cxn ang="0">
                        <a:pos x="T6" y="T7"/>
                      </a:cxn>
                      <a:cxn ang="0">
                        <a:pos x="T8" y="T9"/>
                      </a:cxn>
                    </a:cxnLst>
                    <a:rect l="0" t="0" r="r" b="b"/>
                    <a:pathLst>
                      <a:path w="183" h="135">
                        <a:moveTo>
                          <a:pt x="0" y="0"/>
                        </a:moveTo>
                        <a:lnTo>
                          <a:pt x="0" y="29"/>
                        </a:lnTo>
                        <a:lnTo>
                          <a:pt x="183" y="135"/>
                        </a:lnTo>
                        <a:lnTo>
                          <a:pt x="183"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2" name="î$1îḓe">
                    <a:extLst>
                      <a:ext uri="{FF2B5EF4-FFF2-40B4-BE49-F238E27FC236}">
                        <a16:creationId xmlns:a16="http://schemas.microsoft.com/office/drawing/2014/main" id="{FFEFCED4-1689-F44A-94BB-02763454B9F6}"/>
                      </a:ext>
                    </a:extLst>
                  </p:cNvPr>
                  <p:cNvSpPr/>
                  <p:nvPr/>
                </p:nvSpPr>
                <p:spPr bwMode="auto">
                  <a:xfrm>
                    <a:off x="4428481" y="3261904"/>
                    <a:ext cx="439470" cy="324199"/>
                  </a:xfrm>
                  <a:custGeom>
                    <a:avLst/>
                    <a:gdLst>
                      <a:gd name="T0" fmla="*/ 0 w 183"/>
                      <a:gd name="T1" fmla="*/ 0 h 135"/>
                      <a:gd name="T2" fmla="*/ 0 w 183"/>
                      <a:gd name="T3" fmla="*/ 29 h 135"/>
                      <a:gd name="T4" fmla="*/ 183 w 183"/>
                      <a:gd name="T5" fmla="*/ 135 h 135"/>
                      <a:gd name="T6" fmla="*/ 183 w 183"/>
                      <a:gd name="T7" fmla="*/ 104 h 135"/>
                      <a:gd name="T8" fmla="*/ 0 w 183"/>
                      <a:gd name="T9" fmla="*/ 0 h 135"/>
                    </a:gdLst>
                    <a:ahLst/>
                    <a:cxnLst>
                      <a:cxn ang="0">
                        <a:pos x="T0" y="T1"/>
                      </a:cxn>
                      <a:cxn ang="0">
                        <a:pos x="T2" y="T3"/>
                      </a:cxn>
                      <a:cxn ang="0">
                        <a:pos x="T4" y="T5"/>
                      </a:cxn>
                      <a:cxn ang="0">
                        <a:pos x="T6" y="T7"/>
                      </a:cxn>
                      <a:cxn ang="0">
                        <a:pos x="T8" y="T9"/>
                      </a:cxn>
                    </a:cxnLst>
                    <a:rect l="0" t="0" r="r" b="b"/>
                    <a:pathLst>
                      <a:path w="183" h="135">
                        <a:moveTo>
                          <a:pt x="0" y="0"/>
                        </a:moveTo>
                        <a:lnTo>
                          <a:pt x="0" y="29"/>
                        </a:lnTo>
                        <a:lnTo>
                          <a:pt x="183" y="135"/>
                        </a:lnTo>
                        <a:lnTo>
                          <a:pt x="183"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3" name="íṥḻïḋé">
                    <a:extLst>
                      <a:ext uri="{FF2B5EF4-FFF2-40B4-BE49-F238E27FC236}">
                        <a16:creationId xmlns:a16="http://schemas.microsoft.com/office/drawing/2014/main" id="{5F0DAAFA-DFEC-E445-855F-440CDBE521B5}"/>
                      </a:ext>
                    </a:extLst>
                  </p:cNvPr>
                  <p:cNvSpPr/>
                  <p:nvPr/>
                </p:nvSpPr>
                <p:spPr bwMode="auto">
                  <a:xfrm>
                    <a:off x="4428481" y="3437211"/>
                    <a:ext cx="439470" cy="324199"/>
                  </a:xfrm>
                  <a:custGeom>
                    <a:avLst/>
                    <a:gdLst>
                      <a:gd name="T0" fmla="*/ 0 w 183"/>
                      <a:gd name="T1" fmla="*/ 0 h 135"/>
                      <a:gd name="T2" fmla="*/ 0 w 183"/>
                      <a:gd name="T3" fmla="*/ 29 h 135"/>
                      <a:gd name="T4" fmla="*/ 183 w 183"/>
                      <a:gd name="T5" fmla="*/ 135 h 135"/>
                      <a:gd name="T6" fmla="*/ 183 w 183"/>
                      <a:gd name="T7" fmla="*/ 104 h 135"/>
                      <a:gd name="T8" fmla="*/ 0 w 183"/>
                      <a:gd name="T9" fmla="*/ 0 h 135"/>
                    </a:gdLst>
                    <a:ahLst/>
                    <a:cxnLst>
                      <a:cxn ang="0">
                        <a:pos x="T0" y="T1"/>
                      </a:cxn>
                      <a:cxn ang="0">
                        <a:pos x="T2" y="T3"/>
                      </a:cxn>
                      <a:cxn ang="0">
                        <a:pos x="T4" y="T5"/>
                      </a:cxn>
                      <a:cxn ang="0">
                        <a:pos x="T6" y="T7"/>
                      </a:cxn>
                      <a:cxn ang="0">
                        <a:pos x="T8" y="T9"/>
                      </a:cxn>
                    </a:cxnLst>
                    <a:rect l="0" t="0" r="r" b="b"/>
                    <a:pathLst>
                      <a:path w="183" h="135">
                        <a:moveTo>
                          <a:pt x="0" y="0"/>
                        </a:moveTo>
                        <a:lnTo>
                          <a:pt x="0" y="29"/>
                        </a:lnTo>
                        <a:lnTo>
                          <a:pt x="183" y="135"/>
                        </a:lnTo>
                        <a:lnTo>
                          <a:pt x="183"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4" name="ïṩ1íḋé">
                    <a:extLst>
                      <a:ext uri="{FF2B5EF4-FFF2-40B4-BE49-F238E27FC236}">
                        <a16:creationId xmlns:a16="http://schemas.microsoft.com/office/drawing/2014/main" id="{869E1D74-F4AD-744B-9B77-BCE93D514A68}"/>
                      </a:ext>
                    </a:extLst>
                  </p:cNvPr>
                  <p:cNvSpPr/>
                  <p:nvPr/>
                </p:nvSpPr>
                <p:spPr bwMode="auto">
                  <a:xfrm>
                    <a:off x="4428481" y="3612519"/>
                    <a:ext cx="439470" cy="324199"/>
                  </a:xfrm>
                  <a:custGeom>
                    <a:avLst/>
                    <a:gdLst>
                      <a:gd name="T0" fmla="*/ 0 w 183"/>
                      <a:gd name="T1" fmla="*/ 0 h 135"/>
                      <a:gd name="T2" fmla="*/ 0 w 183"/>
                      <a:gd name="T3" fmla="*/ 29 h 135"/>
                      <a:gd name="T4" fmla="*/ 183 w 183"/>
                      <a:gd name="T5" fmla="*/ 135 h 135"/>
                      <a:gd name="T6" fmla="*/ 183 w 183"/>
                      <a:gd name="T7" fmla="*/ 104 h 135"/>
                      <a:gd name="T8" fmla="*/ 0 w 183"/>
                      <a:gd name="T9" fmla="*/ 0 h 135"/>
                    </a:gdLst>
                    <a:ahLst/>
                    <a:cxnLst>
                      <a:cxn ang="0">
                        <a:pos x="T0" y="T1"/>
                      </a:cxn>
                      <a:cxn ang="0">
                        <a:pos x="T2" y="T3"/>
                      </a:cxn>
                      <a:cxn ang="0">
                        <a:pos x="T4" y="T5"/>
                      </a:cxn>
                      <a:cxn ang="0">
                        <a:pos x="T6" y="T7"/>
                      </a:cxn>
                      <a:cxn ang="0">
                        <a:pos x="T8" y="T9"/>
                      </a:cxn>
                    </a:cxnLst>
                    <a:rect l="0" t="0" r="r" b="b"/>
                    <a:pathLst>
                      <a:path w="183" h="135">
                        <a:moveTo>
                          <a:pt x="0" y="0"/>
                        </a:moveTo>
                        <a:lnTo>
                          <a:pt x="0" y="29"/>
                        </a:lnTo>
                        <a:lnTo>
                          <a:pt x="183" y="135"/>
                        </a:lnTo>
                        <a:lnTo>
                          <a:pt x="183" y="104"/>
                        </a:lnTo>
                        <a:lnTo>
                          <a:pt x="0"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5" name="ïṥ1íḍé">
                    <a:extLst>
                      <a:ext uri="{FF2B5EF4-FFF2-40B4-BE49-F238E27FC236}">
                        <a16:creationId xmlns:a16="http://schemas.microsoft.com/office/drawing/2014/main" id="{55C75C0B-00B5-EA4E-AAA4-27B97D14CD2D}"/>
                      </a:ext>
                    </a:extLst>
                  </p:cNvPr>
                  <p:cNvSpPr/>
                  <p:nvPr/>
                </p:nvSpPr>
                <p:spPr bwMode="auto">
                  <a:xfrm>
                    <a:off x="4087472" y="4025571"/>
                    <a:ext cx="199323" cy="240147"/>
                  </a:xfrm>
                  <a:custGeom>
                    <a:avLst/>
                    <a:gdLst>
                      <a:gd name="T0" fmla="*/ 0 w 83"/>
                      <a:gd name="T1" fmla="*/ 36 h 100"/>
                      <a:gd name="T2" fmla="*/ 40 w 83"/>
                      <a:gd name="T3" fmla="*/ 100 h 100"/>
                      <a:gd name="T4" fmla="*/ 83 w 83"/>
                      <a:gd name="T5" fmla="*/ 71 h 100"/>
                      <a:gd name="T6" fmla="*/ 42 w 83"/>
                      <a:gd name="T7" fmla="*/ 0 h 100"/>
                      <a:gd name="T8" fmla="*/ 0 w 83"/>
                      <a:gd name="T9" fmla="*/ 36 h 100"/>
                    </a:gdLst>
                    <a:ahLst/>
                    <a:cxnLst>
                      <a:cxn ang="0">
                        <a:pos x="T0" y="T1"/>
                      </a:cxn>
                      <a:cxn ang="0">
                        <a:pos x="T2" y="T3"/>
                      </a:cxn>
                      <a:cxn ang="0">
                        <a:pos x="T4" y="T5"/>
                      </a:cxn>
                      <a:cxn ang="0">
                        <a:pos x="T6" y="T7"/>
                      </a:cxn>
                      <a:cxn ang="0">
                        <a:pos x="T8" y="T9"/>
                      </a:cxn>
                    </a:cxnLst>
                    <a:rect l="0" t="0" r="r" b="b"/>
                    <a:pathLst>
                      <a:path w="83" h="100">
                        <a:moveTo>
                          <a:pt x="0" y="36"/>
                        </a:moveTo>
                        <a:lnTo>
                          <a:pt x="40" y="100"/>
                        </a:lnTo>
                        <a:lnTo>
                          <a:pt x="83" y="71"/>
                        </a:lnTo>
                        <a:lnTo>
                          <a:pt x="42" y="0"/>
                        </a:lnTo>
                        <a:lnTo>
                          <a:pt x="0" y="36"/>
                        </a:lnTo>
                        <a:close/>
                      </a:path>
                    </a:pathLst>
                  </a:custGeom>
                  <a:solidFill>
                    <a:srgbClr val="F5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6" name="ï$1iďê">
                    <a:extLst>
                      <a:ext uri="{FF2B5EF4-FFF2-40B4-BE49-F238E27FC236}">
                        <a16:creationId xmlns:a16="http://schemas.microsoft.com/office/drawing/2014/main" id="{5D1117B0-7B19-9D40-89AB-8C66D6262EB3}"/>
                      </a:ext>
                    </a:extLst>
                  </p:cNvPr>
                  <p:cNvSpPr/>
                  <p:nvPr/>
                </p:nvSpPr>
                <p:spPr bwMode="auto">
                  <a:xfrm>
                    <a:off x="4418875" y="3761410"/>
                    <a:ext cx="52832" cy="139285"/>
                  </a:xfrm>
                  <a:custGeom>
                    <a:avLst/>
                    <a:gdLst>
                      <a:gd name="T0" fmla="*/ 0 w 11"/>
                      <a:gd name="T1" fmla="*/ 21 h 28"/>
                      <a:gd name="T2" fmla="*/ 11 w 11"/>
                      <a:gd name="T3" fmla="*/ 21 h 28"/>
                      <a:gd name="T4" fmla="*/ 11 w 11"/>
                      <a:gd name="T5" fmla="*/ 0 h 28"/>
                      <a:gd name="T6" fmla="*/ 0 w 11"/>
                      <a:gd name="T7" fmla="*/ 0 h 28"/>
                      <a:gd name="T8" fmla="*/ 0 w 11"/>
                      <a:gd name="T9" fmla="*/ 21 h 28"/>
                    </a:gdLst>
                    <a:ahLst/>
                    <a:cxnLst>
                      <a:cxn ang="0">
                        <a:pos x="T0" y="T1"/>
                      </a:cxn>
                      <a:cxn ang="0">
                        <a:pos x="T2" y="T3"/>
                      </a:cxn>
                      <a:cxn ang="0">
                        <a:pos x="T4" y="T5"/>
                      </a:cxn>
                      <a:cxn ang="0">
                        <a:pos x="T6" y="T7"/>
                      </a:cxn>
                      <a:cxn ang="0">
                        <a:pos x="T8" y="T9"/>
                      </a:cxn>
                    </a:cxnLst>
                    <a:rect l="0" t="0" r="r" b="b"/>
                    <a:pathLst>
                      <a:path w="11" h="28">
                        <a:moveTo>
                          <a:pt x="0" y="21"/>
                        </a:moveTo>
                        <a:cubicBezTo>
                          <a:pt x="0" y="28"/>
                          <a:pt x="11" y="28"/>
                          <a:pt x="11" y="21"/>
                        </a:cubicBezTo>
                        <a:cubicBezTo>
                          <a:pt x="11" y="0"/>
                          <a:pt x="11" y="0"/>
                          <a:pt x="11" y="0"/>
                        </a:cubicBezTo>
                        <a:cubicBezTo>
                          <a:pt x="0" y="0"/>
                          <a:pt x="0" y="0"/>
                          <a:pt x="0" y="0"/>
                        </a:cubicBezTo>
                        <a:lnTo>
                          <a:pt x="0" y="21"/>
                        </a:ln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7" name="ï$ḷïḍê">
                    <a:extLst>
                      <a:ext uri="{FF2B5EF4-FFF2-40B4-BE49-F238E27FC236}">
                        <a16:creationId xmlns:a16="http://schemas.microsoft.com/office/drawing/2014/main" id="{62B180B4-D508-014C-A81B-2EB4E675D1EF}"/>
                      </a:ext>
                    </a:extLst>
                  </p:cNvPr>
                  <p:cNvSpPr/>
                  <p:nvPr/>
                </p:nvSpPr>
                <p:spPr bwMode="auto">
                  <a:xfrm>
                    <a:off x="4373248" y="3646139"/>
                    <a:ext cx="153694" cy="201723"/>
                  </a:xfrm>
                  <a:prstGeom prst="ellipse">
                    <a:avLst/>
                  </a:pr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8" name="íSḻïdê">
                    <a:extLst>
                      <a:ext uri="{FF2B5EF4-FFF2-40B4-BE49-F238E27FC236}">
                        <a16:creationId xmlns:a16="http://schemas.microsoft.com/office/drawing/2014/main" id="{70416C23-F909-3443-B6E2-AC02CB6C33F9}"/>
                      </a:ext>
                    </a:extLst>
                  </p:cNvPr>
                  <p:cNvSpPr/>
                  <p:nvPr/>
                </p:nvSpPr>
                <p:spPr bwMode="auto">
                  <a:xfrm>
                    <a:off x="4368445" y="4275324"/>
                    <a:ext cx="175308" cy="638791"/>
                  </a:xfrm>
                  <a:custGeom>
                    <a:avLst/>
                    <a:gdLst>
                      <a:gd name="T0" fmla="*/ 35 w 35"/>
                      <a:gd name="T1" fmla="*/ 0 h 128"/>
                      <a:gd name="T2" fmla="*/ 34 w 35"/>
                      <a:gd name="T3" fmla="*/ 63 h 128"/>
                      <a:gd name="T4" fmla="*/ 30 w 35"/>
                      <a:gd name="T5" fmla="*/ 120 h 128"/>
                      <a:gd name="T6" fmla="*/ 23 w 35"/>
                      <a:gd name="T7" fmla="*/ 121 h 128"/>
                      <a:gd name="T8" fmla="*/ 21 w 35"/>
                      <a:gd name="T9" fmla="*/ 66 h 128"/>
                      <a:gd name="T10" fmla="*/ 3 w 35"/>
                      <a:gd name="T11" fmla="*/ 23 h 128"/>
                      <a:gd name="T12" fmla="*/ 3 w 35"/>
                      <a:gd name="T13" fmla="*/ 1 h 128"/>
                      <a:gd name="T14" fmla="*/ 35 w 35"/>
                      <a:gd name="T15" fmla="*/ 0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28">
                        <a:moveTo>
                          <a:pt x="35" y="0"/>
                        </a:moveTo>
                        <a:cubicBezTo>
                          <a:pt x="34" y="63"/>
                          <a:pt x="34" y="63"/>
                          <a:pt x="34" y="63"/>
                        </a:cubicBezTo>
                        <a:cubicBezTo>
                          <a:pt x="30" y="120"/>
                          <a:pt x="30" y="120"/>
                          <a:pt x="30" y="120"/>
                        </a:cubicBezTo>
                        <a:cubicBezTo>
                          <a:pt x="30" y="128"/>
                          <a:pt x="25" y="123"/>
                          <a:pt x="23" y="121"/>
                        </a:cubicBezTo>
                        <a:cubicBezTo>
                          <a:pt x="20" y="105"/>
                          <a:pt x="16" y="79"/>
                          <a:pt x="21" y="66"/>
                        </a:cubicBezTo>
                        <a:cubicBezTo>
                          <a:pt x="21" y="66"/>
                          <a:pt x="9" y="33"/>
                          <a:pt x="3" y="23"/>
                        </a:cubicBezTo>
                        <a:cubicBezTo>
                          <a:pt x="0" y="18"/>
                          <a:pt x="1" y="10"/>
                          <a:pt x="3" y="1"/>
                        </a:cubicBezTo>
                        <a:lnTo>
                          <a:pt x="35" y="0"/>
                        </a:ln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9" name="îṣḷîdé">
                    <a:extLst>
                      <a:ext uri="{FF2B5EF4-FFF2-40B4-BE49-F238E27FC236}">
                        <a16:creationId xmlns:a16="http://schemas.microsoft.com/office/drawing/2014/main" id="{62653D0E-F72B-0449-8337-A145E2EF9271}"/>
                      </a:ext>
                    </a:extLst>
                  </p:cNvPr>
                  <p:cNvSpPr/>
                  <p:nvPr/>
                </p:nvSpPr>
                <p:spPr bwMode="auto">
                  <a:xfrm>
                    <a:off x="4248371" y="4215286"/>
                    <a:ext cx="199323" cy="638791"/>
                  </a:xfrm>
                  <a:custGeom>
                    <a:avLst/>
                    <a:gdLst>
                      <a:gd name="T0" fmla="*/ 40 w 40"/>
                      <a:gd name="T1" fmla="*/ 6 h 128"/>
                      <a:gd name="T2" fmla="*/ 28 w 40"/>
                      <a:gd name="T3" fmla="*/ 69 h 128"/>
                      <a:gd name="T4" fmla="*/ 7 w 40"/>
                      <a:gd name="T5" fmla="*/ 121 h 128"/>
                      <a:gd name="T6" fmla="*/ 0 w 40"/>
                      <a:gd name="T7" fmla="*/ 119 h 128"/>
                      <a:gd name="T8" fmla="*/ 15 w 40"/>
                      <a:gd name="T9" fmla="*/ 67 h 128"/>
                      <a:gd name="T10" fmla="*/ 14 w 40"/>
                      <a:gd name="T11" fmla="*/ 20 h 128"/>
                      <a:gd name="T12" fmla="*/ 21 w 40"/>
                      <a:gd name="T13" fmla="*/ 0 h 128"/>
                      <a:gd name="T14" fmla="*/ 40 w 40"/>
                      <a:gd name="T15" fmla="*/ 6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8">
                        <a:moveTo>
                          <a:pt x="40" y="6"/>
                        </a:moveTo>
                        <a:cubicBezTo>
                          <a:pt x="28" y="69"/>
                          <a:pt x="28" y="69"/>
                          <a:pt x="28" y="69"/>
                        </a:cubicBezTo>
                        <a:cubicBezTo>
                          <a:pt x="7" y="121"/>
                          <a:pt x="7" y="121"/>
                          <a:pt x="7" y="121"/>
                        </a:cubicBezTo>
                        <a:cubicBezTo>
                          <a:pt x="4" y="128"/>
                          <a:pt x="1" y="122"/>
                          <a:pt x="0" y="119"/>
                        </a:cubicBezTo>
                        <a:cubicBezTo>
                          <a:pt x="3" y="103"/>
                          <a:pt x="6" y="77"/>
                          <a:pt x="15" y="67"/>
                        </a:cubicBezTo>
                        <a:cubicBezTo>
                          <a:pt x="15" y="67"/>
                          <a:pt x="15" y="32"/>
                          <a:pt x="14" y="20"/>
                        </a:cubicBezTo>
                        <a:cubicBezTo>
                          <a:pt x="13" y="14"/>
                          <a:pt x="16" y="7"/>
                          <a:pt x="21" y="0"/>
                        </a:cubicBezTo>
                        <a:lnTo>
                          <a:pt x="40" y="6"/>
                        </a:ln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0" name="iṩḻídé">
                    <a:extLst>
                      <a:ext uri="{FF2B5EF4-FFF2-40B4-BE49-F238E27FC236}">
                        <a16:creationId xmlns:a16="http://schemas.microsoft.com/office/drawing/2014/main" id="{DA68A537-19F1-C047-A752-B6054122C8A3}"/>
                      </a:ext>
                    </a:extLst>
                  </p:cNvPr>
                  <p:cNvSpPr/>
                  <p:nvPr/>
                </p:nvSpPr>
                <p:spPr bwMode="auto">
                  <a:xfrm>
                    <a:off x="4233962" y="4798844"/>
                    <a:ext cx="117673" cy="81650"/>
                  </a:xfrm>
                  <a:custGeom>
                    <a:avLst/>
                    <a:gdLst>
                      <a:gd name="T0" fmla="*/ 0 w 24"/>
                      <a:gd name="T1" fmla="*/ 0 h 16"/>
                      <a:gd name="T2" fmla="*/ 1 w 24"/>
                      <a:gd name="T3" fmla="*/ 13 h 16"/>
                      <a:gd name="T4" fmla="*/ 7 w 24"/>
                      <a:gd name="T5" fmla="*/ 16 h 16"/>
                      <a:gd name="T6" fmla="*/ 24 w 24"/>
                      <a:gd name="T7" fmla="*/ 9 h 16"/>
                      <a:gd name="T8" fmla="*/ 24 w 24"/>
                      <a:gd name="T9" fmla="*/ 9 h 16"/>
                      <a:gd name="T10" fmla="*/ 12 w 24"/>
                      <a:gd name="T11" fmla="*/ 7 h 16"/>
                      <a:gd name="T12" fmla="*/ 11 w 24"/>
                      <a:gd name="T13" fmla="*/ 7 h 16"/>
                      <a:gd name="T14" fmla="*/ 12 w 24"/>
                      <a:gd name="T15" fmla="*/ 2 h 16"/>
                      <a:gd name="T16" fmla="*/ 0 w 2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
                        <a:moveTo>
                          <a:pt x="0" y="0"/>
                        </a:moveTo>
                        <a:cubicBezTo>
                          <a:pt x="1" y="13"/>
                          <a:pt x="1" y="13"/>
                          <a:pt x="1" y="13"/>
                        </a:cubicBezTo>
                        <a:cubicBezTo>
                          <a:pt x="7" y="16"/>
                          <a:pt x="7" y="16"/>
                          <a:pt x="7" y="16"/>
                        </a:cubicBezTo>
                        <a:cubicBezTo>
                          <a:pt x="24" y="9"/>
                          <a:pt x="24" y="9"/>
                          <a:pt x="24" y="9"/>
                        </a:cubicBezTo>
                        <a:cubicBezTo>
                          <a:pt x="24" y="9"/>
                          <a:pt x="24" y="9"/>
                          <a:pt x="24" y="9"/>
                        </a:cubicBezTo>
                        <a:cubicBezTo>
                          <a:pt x="21" y="6"/>
                          <a:pt x="16" y="5"/>
                          <a:pt x="12" y="7"/>
                        </a:cubicBezTo>
                        <a:cubicBezTo>
                          <a:pt x="11" y="7"/>
                          <a:pt x="11" y="7"/>
                          <a:pt x="11" y="7"/>
                        </a:cubicBezTo>
                        <a:cubicBezTo>
                          <a:pt x="12" y="2"/>
                          <a:pt x="12" y="2"/>
                          <a:pt x="12" y="2"/>
                        </a:cubicBezTo>
                        <a:lnTo>
                          <a:pt x="0" y="0"/>
                        </a:lnTo>
                        <a:close/>
                      </a:path>
                    </a:pathLst>
                  </a:custGeom>
                  <a:solidFill>
                    <a:srgbClr val="B6F0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1" name="i$ḷíḑè">
                    <a:extLst>
                      <a:ext uri="{FF2B5EF4-FFF2-40B4-BE49-F238E27FC236}">
                        <a16:creationId xmlns:a16="http://schemas.microsoft.com/office/drawing/2014/main" id="{259A6D52-B657-B942-AF64-0658309756E7}"/>
                      </a:ext>
                    </a:extLst>
                  </p:cNvPr>
                  <p:cNvSpPr/>
                  <p:nvPr/>
                </p:nvSpPr>
                <p:spPr bwMode="auto">
                  <a:xfrm>
                    <a:off x="4462101" y="4863683"/>
                    <a:ext cx="124876" cy="81650"/>
                  </a:xfrm>
                  <a:custGeom>
                    <a:avLst/>
                    <a:gdLst>
                      <a:gd name="T0" fmla="*/ 0 w 25"/>
                      <a:gd name="T1" fmla="*/ 0 h 16"/>
                      <a:gd name="T2" fmla="*/ 2 w 25"/>
                      <a:gd name="T3" fmla="*/ 13 h 16"/>
                      <a:gd name="T4" fmla="*/ 9 w 25"/>
                      <a:gd name="T5" fmla="*/ 16 h 16"/>
                      <a:gd name="T6" fmla="*/ 25 w 25"/>
                      <a:gd name="T7" fmla="*/ 8 h 16"/>
                      <a:gd name="T8" fmla="*/ 25 w 25"/>
                      <a:gd name="T9" fmla="*/ 8 h 16"/>
                      <a:gd name="T10" fmla="*/ 14 w 25"/>
                      <a:gd name="T11" fmla="*/ 6 h 16"/>
                      <a:gd name="T12" fmla="*/ 12 w 25"/>
                      <a:gd name="T13" fmla="*/ 5 h 16"/>
                      <a:gd name="T14" fmla="*/ 13 w 25"/>
                      <a:gd name="T15" fmla="*/ 0 h 16"/>
                      <a:gd name="T16" fmla="*/ 0 w 2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0" y="0"/>
                        </a:moveTo>
                        <a:cubicBezTo>
                          <a:pt x="2" y="13"/>
                          <a:pt x="2" y="13"/>
                          <a:pt x="2" y="13"/>
                        </a:cubicBezTo>
                        <a:cubicBezTo>
                          <a:pt x="9" y="16"/>
                          <a:pt x="9" y="16"/>
                          <a:pt x="9" y="16"/>
                        </a:cubicBezTo>
                        <a:cubicBezTo>
                          <a:pt x="25" y="8"/>
                          <a:pt x="25" y="8"/>
                          <a:pt x="25" y="8"/>
                        </a:cubicBezTo>
                        <a:cubicBezTo>
                          <a:pt x="25" y="8"/>
                          <a:pt x="25" y="8"/>
                          <a:pt x="25" y="8"/>
                        </a:cubicBezTo>
                        <a:cubicBezTo>
                          <a:pt x="22" y="5"/>
                          <a:pt x="18" y="4"/>
                          <a:pt x="14" y="6"/>
                        </a:cubicBezTo>
                        <a:cubicBezTo>
                          <a:pt x="12" y="5"/>
                          <a:pt x="12" y="5"/>
                          <a:pt x="12" y="5"/>
                        </a:cubicBezTo>
                        <a:cubicBezTo>
                          <a:pt x="13" y="0"/>
                          <a:pt x="13" y="0"/>
                          <a:pt x="13" y="0"/>
                        </a:cubicBezTo>
                        <a:lnTo>
                          <a:pt x="0" y="0"/>
                        </a:lnTo>
                        <a:close/>
                      </a:path>
                    </a:pathLst>
                  </a:custGeom>
                  <a:solidFill>
                    <a:srgbClr val="B6F0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2" name="iśļidê">
                    <a:extLst>
                      <a:ext uri="{FF2B5EF4-FFF2-40B4-BE49-F238E27FC236}">
                        <a16:creationId xmlns:a16="http://schemas.microsoft.com/office/drawing/2014/main" id="{EA1FD1BD-BD7C-594D-92CD-F1573810611B}"/>
                      </a:ext>
                    </a:extLst>
                  </p:cNvPr>
                  <p:cNvSpPr/>
                  <p:nvPr/>
                </p:nvSpPr>
                <p:spPr bwMode="auto">
                  <a:xfrm>
                    <a:off x="4327619" y="3862271"/>
                    <a:ext cx="249753" cy="408250"/>
                  </a:xfrm>
                  <a:custGeom>
                    <a:avLst/>
                    <a:gdLst>
                      <a:gd name="T0" fmla="*/ 12 w 50"/>
                      <a:gd name="T1" fmla="*/ 0 h 82"/>
                      <a:gd name="T2" fmla="*/ 36 w 50"/>
                      <a:gd name="T3" fmla="*/ 1 h 82"/>
                      <a:gd name="T4" fmla="*/ 35 w 50"/>
                      <a:gd name="T5" fmla="*/ 14 h 82"/>
                      <a:gd name="T6" fmla="*/ 40 w 50"/>
                      <a:gd name="T7" fmla="*/ 15 h 82"/>
                      <a:gd name="T8" fmla="*/ 49 w 50"/>
                      <a:gd name="T9" fmla="*/ 28 h 82"/>
                      <a:gd name="T10" fmla="*/ 44 w 50"/>
                      <a:gd name="T11" fmla="*/ 82 h 82"/>
                      <a:gd name="T12" fmla="*/ 0 w 50"/>
                      <a:gd name="T13" fmla="*/ 79 h 82"/>
                      <a:gd name="T14" fmla="*/ 0 w 50"/>
                      <a:gd name="T15" fmla="*/ 21 h 82"/>
                      <a:gd name="T16" fmla="*/ 9 w 50"/>
                      <a:gd name="T17" fmla="*/ 13 h 82"/>
                      <a:gd name="T18" fmla="*/ 13 w 50"/>
                      <a:gd name="T19" fmla="*/ 14 h 82"/>
                      <a:gd name="T20" fmla="*/ 12 w 50"/>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82">
                        <a:moveTo>
                          <a:pt x="12" y="0"/>
                        </a:moveTo>
                        <a:cubicBezTo>
                          <a:pt x="36" y="1"/>
                          <a:pt x="36" y="1"/>
                          <a:pt x="36" y="1"/>
                        </a:cubicBezTo>
                        <a:cubicBezTo>
                          <a:pt x="35" y="14"/>
                          <a:pt x="35" y="14"/>
                          <a:pt x="35" y="14"/>
                        </a:cubicBezTo>
                        <a:cubicBezTo>
                          <a:pt x="40" y="15"/>
                          <a:pt x="40" y="15"/>
                          <a:pt x="40" y="15"/>
                        </a:cubicBezTo>
                        <a:cubicBezTo>
                          <a:pt x="46" y="17"/>
                          <a:pt x="50" y="22"/>
                          <a:pt x="49" y="28"/>
                        </a:cubicBezTo>
                        <a:cubicBezTo>
                          <a:pt x="44" y="82"/>
                          <a:pt x="44" y="82"/>
                          <a:pt x="44" y="82"/>
                        </a:cubicBezTo>
                        <a:cubicBezTo>
                          <a:pt x="0" y="79"/>
                          <a:pt x="0" y="79"/>
                          <a:pt x="0" y="79"/>
                        </a:cubicBezTo>
                        <a:cubicBezTo>
                          <a:pt x="4" y="66"/>
                          <a:pt x="2" y="36"/>
                          <a:pt x="0" y="21"/>
                        </a:cubicBezTo>
                        <a:cubicBezTo>
                          <a:pt x="0" y="16"/>
                          <a:pt x="4" y="12"/>
                          <a:pt x="9" y="13"/>
                        </a:cubicBezTo>
                        <a:cubicBezTo>
                          <a:pt x="13" y="14"/>
                          <a:pt x="13" y="14"/>
                          <a:pt x="13" y="14"/>
                        </a:cubicBezTo>
                        <a:cubicBezTo>
                          <a:pt x="13" y="14"/>
                          <a:pt x="12" y="5"/>
                          <a:pt x="12" y="0"/>
                        </a:cubicBezTo>
                        <a:close/>
                      </a:path>
                    </a:pathLst>
                  </a:custGeom>
                  <a:solidFill>
                    <a:srgbClr val="5E82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3" name="ïSḻíďe">
                    <a:extLst>
                      <a:ext uri="{FF2B5EF4-FFF2-40B4-BE49-F238E27FC236}">
                        <a16:creationId xmlns:a16="http://schemas.microsoft.com/office/drawing/2014/main" id="{C8258FB2-5669-3E46-9AAA-A51AA121F5E7}"/>
                      </a:ext>
                    </a:extLst>
                  </p:cNvPr>
                  <p:cNvSpPr/>
                  <p:nvPr/>
                </p:nvSpPr>
                <p:spPr bwMode="auto">
                  <a:xfrm>
                    <a:off x="4267583" y="4210484"/>
                    <a:ext cx="300184" cy="295381"/>
                  </a:xfrm>
                  <a:custGeom>
                    <a:avLst/>
                    <a:gdLst>
                      <a:gd name="T0" fmla="*/ 56 w 60"/>
                      <a:gd name="T1" fmla="*/ 8 h 59"/>
                      <a:gd name="T2" fmla="*/ 59 w 60"/>
                      <a:gd name="T3" fmla="*/ 52 h 59"/>
                      <a:gd name="T4" fmla="*/ 0 w 60"/>
                      <a:gd name="T5" fmla="*/ 35 h 59"/>
                      <a:gd name="T6" fmla="*/ 14 w 60"/>
                      <a:gd name="T7" fmla="*/ 0 h 59"/>
                      <a:gd name="T8" fmla="*/ 56 w 60"/>
                      <a:gd name="T9" fmla="*/ 8 h 59"/>
                    </a:gdLst>
                    <a:ahLst/>
                    <a:cxnLst>
                      <a:cxn ang="0">
                        <a:pos x="T0" y="T1"/>
                      </a:cxn>
                      <a:cxn ang="0">
                        <a:pos x="T2" y="T3"/>
                      </a:cxn>
                      <a:cxn ang="0">
                        <a:pos x="T4" y="T5"/>
                      </a:cxn>
                      <a:cxn ang="0">
                        <a:pos x="T6" y="T7"/>
                      </a:cxn>
                      <a:cxn ang="0">
                        <a:pos x="T8" y="T9"/>
                      </a:cxn>
                    </a:cxnLst>
                    <a:rect l="0" t="0" r="r" b="b"/>
                    <a:pathLst>
                      <a:path w="60" h="59">
                        <a:moveTo>
                          <a:pt x="56" y="8"/>
                        </a:moveTo>
                        <a:cubicBezTo>
                          <a:pt x="60" y="21"/>
                          <a:pt x="60" y="38"/>
                          <a:pt x="59" y="52"/>
                        </a:cubicBezTo>
                        <a:cubicBezTo>
                          <a:pt x="34" y="59"/>
                          <a:pt x="13" y="59"/>
                          <a:pt x="0" y="35"/>
                        </a:cubicBezTo>
                        <a:cubicBezTo>
                          <a:pt x="4" y="23"/>
                          <a:pt x="12" y="16"/>
                          <a:pt x="14" y="0"/>
                        </a:cubicBezTo>
                        <a:lnTo>
                          <a:pt x="56" y="8"/>
                        </a:lnTo>
                        <a:close/>
                      </a:path>
                    </a:pathLst>
                  </a:custGeom>
                  <a:solidFill>
                    <a:srgbClr val="B6F0C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4" name="îṧľiḓé">
                    <a:extLst>
                      <a:ext uri="{FF2B5EF4-FFF2-40B4-BE49-F238E27FC236}">
                        <a16:creationId xmlns:a16="http://schemas.microsoft.com/office/drawing/2014/main" id="{BA69252C-3591-294C-9C54-C479327A38FE}"/>
                      </a:ext>
                    </a:extLst>
                  </p:cNvPr>
                  <p:cNvSpPr/>
                  <p:nvPr/>
                </p:nvSpPr>
                <p:spPr bwMode="auto">
                  <a:xfrm>
                    <a:off x="4526942" y="3931913"/>
                    <a:ext cx="170505" cy="453878"/>
                  </a:xfrm>
                  <a:custGeom>
                    <a:avLst/>
                    <a:gdLst>
                      <a:gd name="T0" fmla="*/ 0 w 34"/>
                      <a:gd name="T1" fmla="*/ 8 h 91"/>
                      <a:gd name="T2" fmla="*/ 6 w 34"/>
                      <a:gd name="T3" fmla="*/ 54 h 91"/>
                      <a:gd name="T4" fmla="*/ 21 w 34"/>
                      <a:gd name="T5" fmla="*/ 78 h 91"/>
                      <a:gd name="T6" fmla="*/ 26 w 34"/>
                      <a:gd name="T7" fmla="*/ 75 h 91"/>
                      <a:gd name="T8" fmla="*/ 15 w 34"/>
                      <a:gd name="T9" fmla="*/ 47 h 91"/>
                      <a:gd name="T10" fmla="*/ 10 w 34"/>
                      <a:gd name="T11" fmla="*/ 6 h 91"/>
                      <a:gd name="T12" fmla="*/ 0 w 34"/>
                      <a:gd name="T13" fmla="*/ 8 h 91"/>
                    </a:gdLst>
                    <a:ahLst/>
                    <a:cxnLst>
                      <a:cxn ang="0">
                        <a:pos x="T0" y="T1"/>
                      </a:cxn>
                      <a:cxn ang="0">
                        <a:pos x="T2" y="T3"/>
                      </a:cxn>
                      <a:cxn ang="0">
                        <a:pos x="T4" y="T5"/>
                      </a:cxn>
                      <a:cxn ang="0">
                        <a:pos x="T6" y="T7"/>
                      </a:cxn>
                      <a:cxn ang="0">
                        <a:pos x="T8" y="T9"/>
                      </a:cxn>
                      <a:cxn ang="0">
                        <a:pos x="T10" y="T11"/>
                      </a:cxn>
                      <a:cxn ang="0">
                        <a:pos x="T12" y="T13"/>
                      </a:cxn>
                    </a:cxnLst>
                    <a:rect l="0" t="0" r="r" b="b"/>
                    <a:pathLst>
                      <a:path w="34" h="91">
                        <a:moveTo>
                          <a:pt x="0" y="8"/>
                        </a:moveTo>
                        <a:cubicBezTo>
                          <a:pt x="6" y="54"/>
                          <a:pt x="6" y="54"/>
                          <a:pt x="6" y="54"/>
                        </a:cubicBezTo>
                        <a:cubicBezTo>
                          <a:pt x="21" y="78"/>
                          <a:pt x="21" y="78"/>
                          <a:pt x="21" y="78"/>
                        </a:cubicBezTo>
                        <a:cubicBezTo>
                          <a:pt x="22" y="91"/>
                          <a:pt x="34" y="78"/>
                          <a:pt x="26" y="75"/>
                        </a:cubicBezTo>
                        <a:cubicBezTo>
                          <a:pt x="15" y="47"/>
                          <a:pt x="15" y="47"/>
                          <a:pt x="15" y="47"/>
                        </a:cubicBezTo>
                        <a:cubicBezTo>
                          <a:pt x="10" y="6"/>
                          <a:pt x="10" y="6"/>
                          <a:pt x="10" y="6"/>
                        </a:cubicBezTo>
                        <a:cubicBezTo>
                          <a:pt x="7" y="0"/>
                          <a:pt x="3" y="3"/>
                          <a:pt x="0" y="8"/>
                        </a:cubicBez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5" name="ïś1íďé">
                    <a:extLst>
                      <a:ext uri="{FF2B5EF4-FFF2-40B4-BE49-F238E27FC236}">
                        <a16:creationId xmlns:a16="http://schemas.microsoft.com/office/drawing/2014/main" id="{19EB8592-532C-8245-A513-CA414E457728}"/>
                      </a:ext>
                    </a:extLst>
                  </p:cNvPr>
                  <p:cNvSpPr/>
                  <p:nvPr/>
                </p:nvSpPr>
                <p:spPr bwMode="auto">
                  <a:xfrm>
                    <a:off x="4507730" y="3922307"/>
                    <a:ext cx="84052" cy="134482"/>
                  </a:xfrm>
                  <a:custGeom>
                    <a:avLst/>
                    <a:gdLst>
                      <a:gd name="T0" fmla="*/ 6 w 17"/>
                      <a:gd name="T1" fmla="*/ 4 h 27"/>
                      <a:gd name="T2" fmla="*/ 17 w 17"/>
                      <a:gd name="T3" fmla="*/ 22 h 27"/>
                      <a:gd name="T4" fmla="*/ 2 w 17"/>
                      <a:gd name="T5" fmla="*/ 27 h 27"/>
                      <a:gd name="T6" fmla="*/ 6 w 17"/>
                      <a:gd name="T7" fmla="*/ 4 h 27"/>
                    </a:gdLst>
                    <a:ahLst/>
                    <a:cxnLst>
                      <a:cxn ang="0">
                        <a:pos x="T0" y="T1"/>
                      </a:cxn>
                      <a:cxn ang="0">
                        <a:pos x="T2" y="T3"/>
                      </a:cxn>
                      <a:cxn ang="0">
                        <a:pos x="T4" y="T5"/>
                      </a:cxn>
                      <a:cxn ang="0">
                        <a:pos x="T6" y="T7"/>
                      </a:cxn>
                    </a:cxnLst>
                    <a:rect l="0" t="0" r="r" b="b"/>
                    <a:pathLst>
                      <a:path w="17" h="27">
                        <a:moveTo>
                          <a:pt x="6" y="4"/>
                        </a:moveTo>
                        <a:cubicBezTo>
                          <a:pt x="11" y="0"/>
                          <a:pt x="16" y="6"/>
                          <a:pt x="17" y="22"/>
                        </a:cubicBezTo>
                        <a:cubicBezTo>
                          <a:pt x="2" y="27"/>
                          <a:pt x="2" y="27"/>
                          <a:pt x="2" y="27"/>
                        </a:cubicBezTo>
                        <a:cubicBezTo>
                          <a:pt x="2" y="18"/>
                          <a:pt x="0" y="6"/>
                          <a:pt x="6" y="4"/>
                        </a:cubicBezTo>
                        <a:close/>
                      </a:path>
                    </a:pathLst>
                  </a:custGeom>
                  <a:solidFill>
                    <a:srgbClr val="5E82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6" name="ïṡ1iḓè">
                    <a:extLst>
                      <a:ext uri="{FF2B5EF4-FFF2-40B4-BE49-F238E27FC236}">
                        <a16:creationId xmlns:a16="http://schemas.microsoft.com/office/drawing/2014/main" id="{6FCF361B-37E6-3945-8C60-0671C5359F4D}"/>
                      </a:ext>
                    </a:extLst>
                  </p:cNvPr>
                  <p:cNvSpPr/>
                  <p:nvPr/>
                </p:nvSpPr>
                <p:spPr bwMode="auto">
                  <a:xfrm>
                    <a:off x="4097078" y="3917504"/>
                    <a:ext cx="266564" cy="307388"/>
                  </a:xfrm>
                  <a:custGeom>
                    <a:avLst/>
                    <a:gdLst>
                      <a:gd name="T0" fmla="*/ 53 w 53"/>
                      <a:gd name="T1" fmla="*/ 10 h 62"/>
                      <a:gd name="T2" fmla="*/ 30 w 53"/>
                      <a:gd name="T3" fmla="*/ 44 h 62"/>
                      <a:gd name="T4" fmla="*/ 13 w 53"/>
                      <a:gd name="T5" fmla="*/ 56 h 62"/>
                      <a:gd name="T6" fmla="*/ 8 w 53"/>
                      <a:gd name="T7" fmla="*/ 50 h 62"/>
                      <a:gd name="T8" fmla="*/ 28 w 53"/>
                      <a:gd name="T9" fmla="*/ 34 h 62"/>
                      <a:gd name="T10" fmla="*/ 45 w 53"/>
                      <a:gd name="T11" fmla="*/ 3 h 62"/>
                      <a:gd name="T12" fmla="*/ 53 w 53"/>
                      <a:gd name="T13" fmla="*/ 10 h 62"/>
                    </a:gdLst>
                    <a:ahLst/>
                    <a:cxnLst>
                      <a:cxn ang="0">
                        <a:pos x="T0" y="T1"/>
                      </a:cxn>
                      <a:cxn ang="0">
                        <a:pos x="T2" y="T3"/>
                      </a:cxn>
                      <a:cxn ang="0">
                        <a:pos x="T4" y="T5"/>
                      </a:cxn>
                      <a:cxn ang="0">
                        <a:pos x="T6" y="T7"/>
                      </a:cxn>
                      <a:cxn ang="0">
                        <a:pos x="T8" y="T9"/>
                      </a:cxn>
                      <a:cxn ang="0">
                        <a:pos x="T10" y="T11"/>
                      </a:cxn>
                      <a:cxn ang="0">
                        <a:pos x="T12" y="T13"/>
                      </a:cxn>
                    </a:cxnLst>
                    <a:rect l="0" t="0" r="r" b="b"/>
                    <a:pathLst>
                      <a:path w="53" h="62">
                        <a:moveTo>
                          <a:pt x="53" y="10"/>
                        </a:moveTo>
                        <a:cubicBezTo>
                          <a:pt x="30" y="44"/>
                          <a:pt x="30" y="44"/>
                          <a:pt x="30" y="44"/>
                        </a:cubicBezTo>
                        <a:cubicBezTo>
                          <a:pt x="13" y="56"/>
                          <a:pt x="13" y="56"/>
                          <a:pt x="13" y="56"/>
                        </a:cubicBezTo>
                        <a:cubicBezTo>
                          <a:pt x="11" y="62"/>
                          <a:pt x="0" y="55"/>
                          <a:pt x="8" y="50"/>
                        </a:cubicBezTo>
                        <a:cubicBezTo>
                          <a:pt x="28" y="34"/>
                          <a:pt x="28" y="34"/>
                          <a:pt x="28" y="34"/>
                        </a:cubicBezTo>
                        <a:cubicBezTo>
                          <a:pt x="45" y="3"/>
                          <a:pt x="45" y="3"/>
                          <a:pt x="45" y="3"/>
                        </a:cubicBezTo>
                        <a:cubicBezTo>
                          <a:pt x="51" y="0"/>
                          <a:pt x="52" y="4"/>
                          <a:pt x="53" y="10"/>
                        </a:cubicBez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7" name="ïSľíďê">
                    <a:extLst>
                      <a:ext uri="{FF2B5EF4-FFF2-40B4-BE49-F238E27FC236}">
                        <a16:creationId xmlns:a16="http://schemas.microsoft.com/office/drawing/2014/main" id="{11D9D214-446E-0645-A45A-C4D561B15144}"/>
                      </a:ext>
                    </a:extLst>
                  </p:cNvPr>
                  <p:cNvSpPr/>
                  <p:nvPr/>
                </p:nvSpPr>
                <p:spPr bwMode="auto">
                  <a:xfrm>
                    <a:off x="4277189" y="3900695"/>
                    <a:ext cx="110468" cy="146490"/>
                  </a:xfrm>
                  <a:custGeom>
                    <a:avLst/>
                    <a:gdLst>
                      <a:gd name="T0" fmla="*/ 18 w 22"/>
                      <a:gd name="T1" fmla="*/ 6 h 29"/>
                      <a:gd name="T2" fmla="*/ 0 w 22"/>
                      <a:gd name="T3" fmla="*/ 18 h 29"/>
                      <a:gd name="T4" fmla="*/ 11 w 22"/>
                      <a:gd name="T5" fmla="*/ 29 h 29"/>
                      <a:gd name="T6" fmla="*/ 18 w 22"/>
                      <a:gd name="T7" fmla="*/ 6 h 29"/>
                    </a:gdLst>
                    <a:ahLst/>
                    <a:cxnLst>
                      <a:cxn ang="0">
                        <a:pos x="T0" y="T1"/>
                      </a:cxn>
                      <a:cxn ang="0">
                        <a:pos x="T2" y="T3"/>
                      </a:cxn>
                      <a:cxn ang="0">
                        <a:pos x="T4" y="T5"/>
                      </a:cxn>
                      <a:cxn ang="0">
                        <a:pos x="T6" y="T7"/>
                      </a:cxn>
                    </a:cxnLst>
                    <a:rect l="0" t="0" r="r" b="b"/>
                    <a:pathLst>
                      <a:path w="22" h="29">
                        <a:moveTo>
                          <a:pt x="18" y="6"/>
                        </a:moveTo>
                        <a:cubicBezTo>
                          <a:pt x="15" y="0"/>
                          <a:pt x="8" y="4"/>
                          <a:pt x="0" y="18"/>
                        </a:cubicBezTo>
                        <a:cubicBezTo>
                          <a:pt x="11" y="29"/>
                          <a:pt x="11" y="29"/>
                          <a:pt x="11" y="29"/>
                        </a:cubicBezTo>
                        <a:cubicBezTo>
                          <a:pt x="15" y="21"/>
                          <a:pt x="22" y="11"/>
                          <a:pt x="18" y="6"/>
                        </a:cubicBezTo>
                        <a:close/>
                      </a:path>
                    </a:pathLst>
                  </a:custGeom>
                  <a:solidFill>
                    <a:srgbClr val="5E82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8" name="íŝļïḓe">
                    <a:extLst>
                      <a:ext uri="{FF2B5EF4-FFF2-40B4-BE49-F238E27FC236}">
                        <a16:creationId xmlns:a16="http://schemas.microsoft.com/office/drawing/2014/main" id="{9109F7A7-48D0-584E-AEAB-98127CE7B64C}"/>
                      </a:ext>
                    </a:extLst>
                  </p:cNvPr>
                  <p:cNvSpPr/>
                  <p:nvPr/>
                </p:nvSpPr>
                <p:spPr bwMode="auto">
                  <a:xfrm>
                    <a:off x="4197940" y="3617321"/>
                    <a:ext cx="355417" cy="588361"/>
                  </a:xfrm>
                  <a:custGeom>
                    <a:avLst/>
                    <a:gdLst>
                      <a:gd name="T0" fmla="*/ 60 w 71"/>
                      <a:gd name="T1" fmla="*/ 22 h 118"/>
                      <a:gd name="T2" fmla="*/ 56 w 71"/>
                      <a:gd name="T3" fmla="*/ 30 h 118"/>
                      <a:gd name="T4" fmla="*/ 61 w 71"/>
                      <a:gd name="T5" fmla="*/ 88 h 118"/>
                      <a:gd name="T6" fmla="*/ 59 w 71"/>
                      <a:gd name="T7" fmla="*/ 103 h 118"/>
                      <a:gd name="T8" fmla="*/ 56 w 71"/>
                      <a:gd name="T9" fmla="*/ 110 h 118"/>
                      <a:gd name="T10" fmla="*/ 49 w 71"/>
                      <a:gd name="T11" fmla="*/ 114 h 118"/>
                      <a:gd name="T12" fmla="*/ 18 w 71"/>
                      <a:gd name="T13" fmla="*/ 111 h 118"/>
                      <a:gd name="T14" fmla="*/ 9 w 71"/>
                      <a:gd name="T15" fmla="*/ 105 h 118"/>
                      <a:gd name="T16" fmla="*/ 1 w 71"/>
                      <a:gd name="T17" fmla="*/ 86 h 118"/>
                      <a:gd name="T18" fmla="*/ 11 w 71"/>
                      <a:gd name="T19" fmla="*/ 67 h 118"/>
                      <a:gd name="T20" fmla="*/ 20 w 71"/>
                      <a:gd name="T21" fmla="*/ 61 h 118"/>
                      <a:gd name="T22" fmla="*/ 24 w 71"/>
                      <a:gd name="T23" fmla="*/ 55 h 118"/>
                      <a:gd name="T24" fmla="*/ 30 w 71"/>
                      <a:gd name="T25" fmla="*/ 36 h 118"/>
                      <a:gd name="T26" fmla="*/ 30 w 71"/>
                      <a:gd name="T27" fmla="*/ 20 h 118"/>
                      <a:gd name="T28" fmla="*/ 36 w 71"/>
                      <a:gd name="T29" fmla="*/ 6 h 118"/>
                      <a:gd name="T30" fmla="*/ 50 w 71"/>
                      <a:gd name="T31" fmla="*/ 1 h 118"/>
                      <a:gd name="T32" fmla="*/ 63 w 71"/>
                      <a:gd name="T33" fmla="*/ 3 h 118"/>
                      <a:gd name="T34" fmla="*/ 70 w 71"/>
                      <a:gd name="T35" fmla="*/ 13 h 118"/>
                      <a:gd name="T36" fmla="*/ 60 w 71"/>
                      <a:gd name="T37" fmla="*/ 2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118">
                        <a:moveTo>
                          <a:pt x="60" y="22"/>
                        </a:moveTo>
                        <a:cubicBezTo>
                          <a:pt x="58" y="24"/>
                          <a:pt x="57" y="27"/>
                          <a:pt x="56" y="30"/>
                        </a:cubicBezTo>
                        <a:cubicBezTo>
                          <a:pt x="52" y="49"/>
                          <a:pt x="61" y="68"/>
                          <a:pt x="61" y="88"/>
                        </a:cubicBezTo>
                        <a:cubicBezTo>
                          <a:pt x="61" y="93"/>
                          <a:pt x="60" y="98"/>
                          <a:pt x="59" y="103"/>
                        </a:cubicBezTo>
                        <a:cubicBezTo>
                          <a:pt x="58" y="105"/>
                          <a:pt x="57" y="108"/>
                          <a:pt x="56" y="110"/>
                        </a:cubicBezTo>
                        <a:cubicBezTo>
                          <a:pt x="54" y="112"/>
                          <a:pt x="52" y="113"/>
                          <a:pt x="49" y="114"/>
                        </a:cubicBezTo>
                        <a:cubicBezTo>
                          <a:pt x="39" y="118"/>
                          <a:pt x="28" y="116"/>
                          <a:pt x="18" y="111"/>
                        </a:cubicBezTo>
                        <a:cubicBezTo>
                          <a:pt x="15" y="109"/>
                          <a:pt x="12" y="108"/>
                          <a:pt x="9" y="105"/>
                        </a:cubicBezTo>
                        <a:cubicBezTo>
                          <a:pt x="3" y="100"/>
                          <a:pt x="0" y="93"/>
                          <a:pt x="1" y="86"/>
                        </a:cubicBezTo>
                        <a:cubicBezTo>
                          <a:pt x="1" y="78"/>
                          <a:pt x="5" y="71"/>
                          <a:pt x="11" y="67"/>
                        </a:cubicBezTo>
                        <a:cubicBezTo>
                          <a:pt x="14" y="65"/>
                          <a:pt x="17" y="63"/>
                          <a:pt x="20" y="61"/>
                        </a:cubicBezTo>
                        <a:cubicBezTo>
                          <a:pt x="22" y="59"/>
                          <a:pt x="23" y="57"/>
                          <a:pt x="24" y="55"/>
                        </a:cubicBezTo>
                        <a:cubicBezTo>
                          <a:pt x="28" y="50"/>
                          <a:pt x="30" y="43"/>
                          <a:pt x="30" y="36"/>
                        </a:cubicBezTo>
                        <a:cubicBezTo>
                          <a:pt x="31" y="31"/>
                          <a:pt x="30" y="26"/>
                          <a:pt x="30" y="20"/>
                        </a:cubicBezTo>
                        <a:cubicBezTo>
                          <a:pt x="31" y="15"/>
                          <a:pt x="32" y="9"/>
                          <a:pt x="36" y="6"/>
                        </a:cubicBezTo>
                        <a:cubicBezTo>
                          <a:pt x="40" y="2"/>
                          <a:pt x="45" y="1"/>
                          <a:pt x="50" y="1"/>
                        </a:cubicBezTo>
                        <a:cubicBezTo>
                          <a:pt x="54" y="0"/>
                          <a:pt x="59" y="1"/>
                          <a:pt x="63" y="3"/>
                        </a:cubicBezTo>
                        <a:cubicBezTo>
                          <a:pt x="67" y="5"/>
                          <a:pt x="70" y="8"/>
                          <a:pt x="70" y="13"/>
                        </a:cubicBezTo>
                        <a:cubicBezTo>
                          <a:pt x="71" y="20"/>
                          <a:pt x="64" y="18"/>
                          <a:pt x="60" y="22"/>
                        </a:cubicBezTo>
                        <a:close/>
                      </a:path>
                    </a:pathLst>
                  </a:custGeom>
                  <a:solidFill>
                    <a:srgbClr val="474E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9" name="îšľïḓè">
                    <a:extLst>
                      <a:ext uri="{FF2B5EF4-FFF2-40B4-BE49-F238E27FC236}">
                        <a16:creationId xmlns:a16="http://schemas.microsoft.com/office/drawing/2014/main" id="{B6AFA509-0517-4643-A9A4-147F36D48A2E}"/>
                      </a:ext>
                    </a:extLst>
                  </p:cNvPr>
                  <p:cNvSpPr/>
                  <p:nvPr/>
                </p:nvSpPr>
                <p:spPr bwMode="auto">
                  <a:xfrm>
                    <a:off x="4723862" y="4210484"/>
                    <a:ext cx="228140" cy="379432"/>
                  </a:xfrm>
                  <a:custGeom>
                    <a:avLst/>
                    <a:gdLst>
                      <a:gd name="T0" fmla="*/ 0 w 46"/>
                      <a:gd name="T1" fmla="*/ 11 h 76"/>
                      <a:gd name="T2" fmla="*/ 46 w 46"/>
                      <a:gd name="T3" fmla="*/ 43 h 76"/>
                      <a:gd name="T4" fmla="*/ 35 w 46"/>
                      <a:gd name="T5" fmla="*/ 34 h 76"/>
                      <a:gd name="T6" fmla="*/ 15 w 46"/>
                      <a:gd name="T7" fmla="*/ 9 h 76"/>
                      <a:gd name="T8" fmla="*/ 2 w 46"/>
                      <a:gd name="T9" fmla="*/ 5 h 76"/>
                      <a:gd name="T10" fmla="*/ 2 w 46"/>
                      <a:gd name="T11" fmla="*/ 5 h 76"/>
                      <a:gd name="T12" fmla="*/ 0 w 46"/>
                      <a:gd name="T13" fmla="*/ 11 h 76"/>
                    </a:gdLst>
                    <a:ahLst/>
                    <a:cxnLst>
                      <a:cxn ang="0">
                        <a:pos x="T0" y="T1"/>
                      </a:cxn>
                      <a:cxn ang="0">
                        <a:pos x="T2" y="T3"/>
                      </a:cxn>
                      <a:cxn ang="0">
                        <a:pos x="T4" y="T5"/>
                      </a:cxn>
                      <a:cxn ang="0">
                        <a:pos x="T6" y="T7"/>
                      </a:cxn>
                      <a:cxn ang="0">
                        <a:pos x="T8" y="T9"/>
                      </a:cxn>
                      <a:cxn ang="0">
                        <a:pos x="T10" y="T11"/>
                      </a:cxn>
                      <a:cxn ang="0">
                        <a:pos x="T12" y="T13"/>
                      </a:cxn>
                    </a:cxnLst>
                    <a:rect l="0" t="0" r="r" b="b"/>
                    <a:pathLst>
                      <a:path w="46" h="76">
                        <a:moveTo>
                          <a:pt x="0" y="11"/>
                        </a:moveTo>
                        <a:cubicBezTo>
                          <a:pt x="6" y="73"/>
                          <a:pt x="22" y="76"/>
                          <a:pt x="46" y="43"/>
                        </a:cubicBezTo>
                        <a:cubicBezTo>
                          <a:pt x="35" y="34"/>
                          <a:pt x="35" y="34"/>
                          <a:pt x="35" y="34"/>
                        </a:cubicBezTo>
                        <a:cubicBezTo>
                          <a:pt x="22" y="64"/>
                          <a:pt x="22" y="43"/>
                          <a:pt x="15" y="9"/>
                        </a:cubicBezTo>
                        <a:cubicBezTo>
                          <a:pt x="14" y="2"/>
                          <a:pt x="6" y="0"/>
                          <a:pt x="2" y="5"/>
                        </a:cubicBezTo>
                        <a:cubicBezTo>
                          <a:pt x="2" y="5"/>
                          <a:pt x="2" y="5"/>
                          <a:pt x="2" y="5"/>
                        </a:cubicBezTo>
                        <a:cubicBezTo>
                          <a:pt x="0" y="7"/>
                          <a:pt x="0" y="9"/>
                          <a:pt x="0" y="11"/>
                        </a:cubicBezTo>
                        <a:close/>
                      </a:path>
                    </a:pathLst>
                  </a:custGeom>
                  <a:solidFill>
                    <a:srgbClr val="5E82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0" name="işľiḍè">
                    <a:extLst>
                      <a:ext uri="{FF2B5EF4-FFF2-40B4-BE49-F238E27FC236}">
                        <a16:creationId xmlns:a16="http://schemas.microsoft.com/office/drawing/2014/main" id="{C6AD4687-714C-DB49-BDBE-A48BA82F519F}"/>
                      </a:ext>
                    </a:extLst>
                  </p:cNvPr>
                  <p:cNvSpPr/>
                  <p:nvPr/>
                </p:nvSpPr>
                <p:spPr bwMode="auto">
                  <a:xfrm>
                    <a:off x="4872753" y="5159065"/>
                    <a:ext cx="160899" cy="139285"/>
                  </a:xfrm>
                  <a:custGeom>
                    <a:avLst/>
                    <a:gdLst>
                      <a:gd name="T0" fmla="*/ 32 w 32"/>
                      <a:gd name="T1" fmla="*/ 17 h 28"/>
                      <a:gd name="T2" fmla="*/ 16 w 32"/>
                      <a:gd name="T3" fmla="*/ 28 h 28"/>
                      <a:gd name="T4" fmla="*/ 1 w 32"/>
                      <a:gd name="T5" fmla="*/ 23 h 28"/>
                      <a:gd name="T6" fmla="*/ 0 w 32"/>
                      <a:gd name="T7" fmla="*/ 13 h 28"/>
                      <a:gd name="T8" fmla="*/ 15 w 32"/>
                      <a:gd name="T9" fmla="*/ 11 h 28"/>
                      <a:gd name="T10" fmla="*/ 32 w 32"/>
                      <a:gd name="T11" fmla="*/ 14 h 28"/>
                      <a:gd name="T12" fmla="*/ 32 w 32"/>
                      <a:gd name="T13" fmla="*/ 17 h 28"/>
                    </a:gdLst>
                    <a:ahLst/>
                    <a:cxnLst>
                      <a:cxn ang="0">
                        <a:pos x="T0" y="T1"/>
                      </a:cxn>
                      <a:cxn ang="0">
                        <a:pos x="T2" y="T3"/>
                      </a:cxn>
                      <a:cxn ang="0">
                        <a:pos x="T4" y="T5"/>
                      </a:cxn>
                      <a:cxn ang="0">
                        <a:pos x="T6" y="T7"/>
                      </a:cxn>
                      <a:cxn ang="0">
                        <a:pos x="T8" y="T9"/>
                      </a:cxn>
                      <a:cxn ang="0">
                        <a:pos x="T10" y="T11"/>
                      </a:cxn>
                      <a:cxn ang="0">
                        <a:pos x="T12" y="T13"/>
                      </a:cxn>
                    </a:cxnLst>
                    <a:rect l="0" t="0" r="r" b="b"/>
                    <a:pathLst>
                      <a:path w="32" h="28">
                        <a:moveTo>
                          <a:pt x="32" y="17"/>
                        </a:moveTo>
                        <a:cubicBezTo>
                          <a:pt x="16" y="28"/>
                          <a:pt x="16" y="28"/>
                          <a:pt x="16" y="28"/>
                        </a:cubicBezTo>
                        <a:cubicBezTo>
                          <a:pt x="1" y="23"/>
                          <a:pt x="1" y="23"/>
                          <a:pt x="1" y="23"/>
                        </a:cubicBezTo>
                        <a:cubicBezTo>
                          <a:pt x="0" y="13"/>
                          <a:pt x="0" y="13"/>
                          <a:pt x="0" y="13"/>
                        </a:cubicBezTo>
                        <a:cubicBezTo>
                          <a:pt x="15" y="11"/>
                          <a:pt x="15" y="11"/>
                          <a:pt x="15" y="11"/>
                        </a:cubicBezTo>
                        <a:cubicBezTo>
                          <a:pt x="15" y="11"/>
                          <a:pt x="27" y="0"/>
                          <a:pt x="32" y="14"/>
                        </a:cubicBezTo>
                        <a:lnTo>
                          <a:pt x="32" y="17"/>
                        </a:lnTo>
                        <a:close/>
                      </a:path>
                    </a:pathLst>
                  </a:custGeom>
                  <a:solidFill>
                    <a:srgbClr val="3685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1" name="íṣlidé">
                    <a:extLst>
                      <a:ext uri="{FF2B5EF4-FFF2-40B4-BE49-F238E27FC236}">
                        <a16:creationId xmlns:a16="http://schemas.microsoft.com/office/drawing/2014/main" id="{A53BEC89-C1F9-C342-AFBA-0721A8A2C1D3}"/>
                      </a:ext>
                    </a:extLst>
                  </p:cNvPr>
                  <p:cNvSpPr/>
                  <p:nvPr/>
                </p:nvSpPr>
                <p:spPr bwMode="auto">
                  <a:xfrm>
                    <a:off x="4733468" y="5108633"/>
                    <a:ext cx="148891" cy="134482"/>
                  </a:xfrm>
                  <a:custGeom>
                    <a:avLst/>
                    <a:gdLst>
                      <a:gd name="T0" fmla="*/ 30 w 30"/>
                      <a:gd name="T1" fmla="*/ 16 h 27"/>
                      <a:gd name="T2" fmla="*/ 14 w 30"/>
                      <a:gd name="T3" fmla="*/ 27 h 27"/>
                      <a:gd name="T4" fmla="*/ 0 w 30"/>
                      <a:gd name="T5" fmla="*/ 22 h 27"/>
                      <a:gd name="T6" fmla="*/ 0 w 30"/>
                      <a:gd name="T7" fmla="*/ 13 h 27"/>
                      <a:gd name="T8" fmla="*/ 14 w 30"/>
                      <a:gd name="T9" fmla="*/ 11 h 27"/>
                      <a:gd name="T10" fmla="*/ 29 w 30"/>
                      <a:gd name="T11" fmla="*/ 14 h 27"/>
                      <a:gd name="T12" fmla="*/ 30 w 30"/>
                      <a:gd name="T13" fmla="*/ 16 h 27"/>
                    </a:gdLst>
                    <a:ahLst/>
                    <a:cxnLst>
                      <a:cxn ang="0">
                        <a:pos x="T0" y="T1"/>
                      </a:cxn>
                      <a:cxn ang="0">
                        <a:pos x="T2" y="T3"/>
                      </a:cxn>
                      <a:cxn ang="0">
                        <a:pos x="T4" y="T5"/>
                      </a:cxn>
                      <a:cxn ang="0">
                        <a:pos x="T6" y="T7"/>
                      </a:cxn>
                      <a:cxn ang="0">
                        <a:pos x="T8" y="T9"/>
                      </a:cxn>
                      <a:cxn ang="0">
                        <a:pos x="T10" y="T11"/>
                      </a:cxn>
                      <a:cxn ang="0">
                        <a:pos x="T12" y="T13"/>
                      </a:cxn>
                    </a:cxnLst>
                    <a:rect l="0" t="0" r="r" b="b"/>
                    <a:pathLst>
                      <a:path w="30" h="27">
                        <a:moveTo>
                          <a:pt x="30" y="16"/>
                        </a:moveTo>
                        <a:cubicBezTo>
                          <a:pt x="14" y="27"/>
                          <a:pt x="14" y="27"/>
                          <a:pt x="14" y="27"/>
                        </a:cubicBezTo>
                        <a:cubicBezTo>
                          <a:pt x="0" y="22"/>
                          <a:pt x="0" y="22"/>
                          <a:pt x="0" y="22"/>
                        </a:cubicBezTo>
                        <a:cubicBezTo>
                          <a:pt x="0" y="13"/>
                          <a:pt x="0" y="13"/>
                          <a:pt x="0" y="13"/>
                        </a:cubicBezTo>
                        <a:cubicBezTo>
                          <a:pt x="14" y="11"/>
                          <a:pt x="14" y="11"/>
                          <a:pt x="14" y="11"/>
                        </a:cubicBezTo>
                        <a:cubicBezTo>
                          <a:pt x="14" y="11"/>
                          <a:pt x="25" y="0"/>
                          <a:pt x="29" y="14"/>
                        </a:cubicBezTo>
                        <a:lnTo>
                          <a:pt x="30" y="16"/>
                        </a:lnTo>
                        <a:close/>
                      </a:path>
                    </a:pathLst>
                  </a:custGeom>
                  <a:solidFill>
                    <a:srgbClr val="3685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2" name="ïŝľîḋê">
                    <a:extLst>
                      <a:ext uri="{FF2B5EF4-FFF2-40B4-BE49-F238E27FC236}">
                        <a16:creationId xmlns:a16="http://schemas.microsoft.com/office/drawing/2014/main" id="{7972277C-7ADC-634B-8F11-9B6CFB06B5FD}"/>
                      </a:ext>
                    </a:extLst>
                  </p:cNvPr>
                  <p:cNvSpPr/>
                  <p:nvPr/>
                </p:nvSpPr>
                <p:spPr bwMode="auto">
                  <a:xfrm>
                    <a:off x="4988024" y="4215286"/>
                    <a:ext cx="204126" cy="235344"/>
                  </a:xfrm>
                  <a:custGeom>
                    <a:avLst/>
                    <a:gdLst>
                      <a:gd name="T0" fmla="*/ 29 w 41"/>
                      <a:gd name="T1" fmla="*/ 0 h 47"/>
                      <a:gd name="T2" fmla="*/ 23 w 41"/>
                      <a:gd name="T3" fmla="*/ 47 h 47"/>
                      <a:gd name="T4" fmla="*/ 0 w 41"/>
                      <a:gd name="T5" fmla="*/ 39 h 47"/>
                      <a:gd name="T6" fmla="*/ 6 w 41"/>
                      <a:gd name="T7" fmla="*/ 2 h 47"/>
                      <a:gd name="T8" fmla="*/ 29 w 41"/>
                      <a:gd name="T9" fmla="*/ 0 h 47"/>
                    </a:gdLst>
                    <a:ahLst/>
                    <a:cxnLst>
                      <a:cxn ang="0">
                        <a:pos x="T0" y="T1"/>
                      </a:cxn>
                      <a:cxn ang="0">
                        <a:pos x="T2" y="T3"/>
                      </a:cxn>
                      <a:cxn ang="0">
                        <a:pos x="T4" y="T5"/>
                      </a:cxn>
                      <a:cxn ang="0">
                        <a:pos x="T6" y="T7"/>
                      </a:cxn>
                      <a:cxn ang="0">
                        <a:pos x="T8" y="T9"/>
                      </a:cxn>
                    </a:cxnLst>
                    <a:rect l="0" t="0" r="r" b="b"/>
                    <a:pathLst>
                      <a:path w="41" h="47">
                        <a:moveTo>
                          <a:pt x="29" y="0"/>
                        </a:moveTo>
                        <a:cubicBezTo>
                          <a:pt x="36" y="16"/>
                          <a:pt x="41" y="33"/>
                          <a:pt x="23" y="47"/>
                        </a:cubicBezTo>
                        <a:cubicBezTo>
                          <a:pt x="0" y="39"/>
                          <a:pt x="0" y="39"/>
                          <a:pt x="0" y="39"/>
                        </a:cubicBezTo>
                        <a:cubicBezTo>
                          <a:pt x="8" y="29"/>
                          <a:pt x="11" y="16"/>
                          <a:pt x="6" y="2"/>
                        </a:cubicBezTo>
                        <a:lnTo>
                          <a:pt x="29" y="0"/>
                        </a:lnTo>
                        <a:close/>
                      </a:path>
                    </a:pathLst>
                  </a:custGeom>
                  <a:solidFill>
                    <a:srgbClr val="F5F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3" name="îsḻîḑe">
                    <a:extLst>
                      <a:ext uri="{FF2B5EF4-FFF2-40B4-BE49-F238E27FC236}">
                        <a16:creationId xmlns:a16="http://schemas.microsoft.com/office/drawing/2014/main" id="{9D4F1CB8-2125-1244-8DCF-D157359E6F28}"/>
                      </a:ext>
                    </a:extLst>
                  </p:cNvPr>
                  <p:cNvSpPr/>
                  <p:nvPr/>
                </p:nvSpPr>
                <p:spPr bwMode="auto">
                  <a:xfrm>
                    <a:off x="4831927" y="4121630"/>
                    <a:ext cx="72044" cy="168103"/>
                  </a:xfrm>
                  <a:custGeom>
                    <a:avLst/>
                    <a:gdLst>
                      <a:gd name="T0" fmla="*/ 0 w 14"/>
                      <a:gd name="T1" fmla="*/ 26 h 34"/>
                      <a:gd name="T2" fmla="*/ 14 w 14"/>
                      <a:gd name="T3" fmla="*/ 26 h 34"/>
                      <a:gd name="T4" fmla="*/ 14 w 14"/>
                      <a:gd name="T5" fmla="*/ 0 h 34"/>
                      <a:gd name="T6" fmla="*/ 0 w 14"/>
                      <a:gd name="T7" fmla="*/ 0 h 34"/>
                      <a:gd name="T8" fmla="*/ 0 w 14"/>
                      <a:gd name="T9" fmla="*/ 26 h 34"/>
                    </a:gdLst>
                    <a:ahLst/>
                    <a:cxnLst>
                      <a:cxn ang="0">
                        <a:pos x="T0" y="T1"/>
                      </a:cxn>
                      <a:cxn ang="0">
                        <a:pos x="T2" y="T3"/>
                      </a:cxn>
                      <a:cxn ang="0">
                        <a:pos x="T4" y="T5"/>
                      </a:cxn>
                      <a:cxn ang="0">
                        <a:pos x="T6" y="T7"/>
                      </a:cxn>
                      <a:cxn ang="0">
                        <a:pos x="T8" y="T9"/>
                      </a:cxn>
                    </a:cxnLst>
                    <a:rect l="0" t="0" r="r" b="b"/>
                    <a:pathLst>
                      <a:path w="14" h="34">
                        <a:moveTo>
                          <a:pt x="0" y="26"/>
                        </a:moveTo>
                        <a:cubicBezTo>
                          <a:pt x="0" y="34"/>
                          <a:pt x="14" y="34"/>
                          <a:pt x="14" y="26"/>
                        </a:cubicBezTo>
                        <a:cubicBezTo>
                          <a:pt x="14" y="0"/>
                          <a:pt x="14" y="0"/>
                          <a:pt x="14" y="0"/>
                        </a:cubicBezTo>
                        <a:cubicBezTo>
                          <a:pt x="0" y="0"/>
                          <a:pt x="0" y="0"/>
                          <a:pt x="0" y="0"/>
                        </a:cubicBezTo>
                        <a:lnTo>
                          <a:pt x="0" y="26"/>
                        </a:ln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4" name="işļiḓe">
                    <a:extLst>
                      <a:ext uri="{FF2B5EF4-FFF2-40B4-BE49-F238E27FC236}">
                        <a16:creationId xmlns:a16="http://schemas.microsoft.com/office/drawing/2014/main" id="{D95AF705-F626-B04E-B1F1-24668C7D9AE8}"/>
                      </a:ext>
                    </a:extLst>
                  </p:cNvPr>
                  <p:cNvSpPr/>
                  <p:nvPr/>
                </p:nvSpPr>
                <p:spPr bwMode="auto">
                  <a:xfrm>
                    <a:off x="4776694" y="3987148"/>
                    <a:ext cx="192118" cy="237746"/>
                  </a:xfrm>
                  <a:prstGeom prst="ellipse">
                    <a:avLst/>
                  </a:pr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5" name="iSļïďê">
                    <a:extLst>
                      <a:ext uri="{FF2B5EF4-FFF2-40B4-BE49-F238E27FC236}">
                        <a16:creationId xmlns:a16="http://schemas.microsoft.com/office/drawing/2014/main" id="{95ED7741-B77C-044B-B5E3-E60CB5654DB3}"/>
                      </a:ext>
                    </a:extLst>
                  </p:cNvPr>
                  <p:cNvSpPr/>
                  <p:nvPr/>
                </p:nvSpPr>
                <p:spPr bwMode="auto">
                  <a:xfrm>
                    <a:off x="4707051" y="4640347"/>
                    <a:ext cx="175308" cy="578755"/>
                  </a:xfrm>
                  <a:custGeom>
                    <a:avLst/>
                    <a:gdLst>
                      <a:gd name="T0" fmla="*/ 4 w 35"/>
                      <a:gd name="T1" fmla="*/ 0 h 116"/>
                      <a:gd name="T2" fmla="*/ 3 w 35"/>
                      <a:gd name="T3" fmla="*/ 22 h 116"/>
                      <a:gd name="T4" fmla="*/ 7 w 35"/>
                      <a:gd name="T5" fmla="*/ 49 h 116"/>
                      <a:gd name="T6" fmla="*/ 5 w 35"/>
                      <a:gd name="T7" fmla="*/ 105 h 116"/>
                      <a:gd name="T8" fmla="*/ 12 w 35"/>
                      <a:gd name="T9" fmla="*/ 114 h 116"/>
                      <a:gd name="T10" fmla="*/ 12 w 35"/>
                      <a:gd name="T11" fmla="*/ 114 h 116"/>
                      <a:gd name="T12" fmla="*/ 23 w 35"/>
                      <a:gd name="T13" fmla="*/ 106 h 116"/>
                      <a:gd name="T14" fmla="*/ 27 w 35"/>
                      <a:gd name="T15" fmla="*/ 30 h 116"/>
                      <a:gd name="T16" fmla="*/ 35 w 35"/>
                      <a:gd name="T17" fmla="*/ 32 h 116"/>
                      <a:gd name="T18" fmla="*/ 35 w 35"/>
                      <a:gd name="T19" fmla="*/ 11 h 116"/>
                      <a:gd name="T20" fmla="*/ 4 w 35"/>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116">
                        <a:moveTo>
                          <a:pt x="4" y="0"/>
                        </a:moveTo>
                        <a:cubicBezTo>
                          <a:pt x="0" y="7"/>
                          <a:pt x="0" y="15"/>
                          <a:pt x="3" y="22"/>
                        </a:cubicBezTo>
                        <a:cubicBezTo>
                          <a:pt x="6" y="31"/>
                          <a:pt x="8" y="40"/>
                          <a:pt x="7" y="49"/>
                        </a:cubicBezTo>
                        <a:cubicBezTo>
                          <a:pt x="5" y="105"/>
                          <a:pt x="5" y="105"/>
                          <a:pt x="5" y="105"/>
                        </a:cubicBezTo>
                        <a:cubicBezTo>
                          <a:pt x="5" y="109"/>
                          <a:pt x="8" y="113"/>
                          <a:pt x="12" y="114"/>
                        </a:cubicBezTo>
                        <a:cubicBezTo>
                          <a:pt x="12" y="114"/>
                          <a:pt x="12" y="114"/>
                          <a:pt x="12" y="114"/>
                        </a:cubicBezTo>
                        <a:cubicBezTo>
                          <a:pt x="17" y="116"/>
                          <a:pt x="23" y="112"/>
                          <a:pt x="23" y="106"/>
                        </a:cubicBezTo>
                        <a:cubicBezTo>
                          <a:pt x="27" y="30"/>
                          <a:pt x="27" y="30"/>
                          <a:pt x="27" y="30"/>
                        </a:cubicBezTo>
                        <a:cubicBezTo>
                          <a:pt x="35" y="32"/>
                          <a:pt x="35" y="32"/>
                          <a:pt x="35" y="32"/>
                        </a:cubicBezTo>
                        <a:cubicBezTo>
                          <a:pt x="35" y="11"/>
                          <a:pt x="35" y="11"/>
                          <a:pt x="35" y="11"/>
                        </a:cubicBezTo>
                        <a:lnTo>
                          <a:pt x="4" y="0"/>
                        </a:lnTo>
                        <a:close/>
                      </a:path>
                    </a:pathLst>
                  </a:custGeom>
                  <a:solidFill>
                    <a:srgbClr val="7038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6" name="ïşļiḋè">
                    <a:extLst>
                      <a:ext uri="{FF2B5EF4-FFF2-40B4-BE49-F238E27FC236}">
                        <a16:creationId xmlns:a16="http://schemas.microsoft.com/office/drawing/2014/main" id="{5A8600DF-1468-CA41-B41D-631DE39B620C}"/>
                      </a:ext>
                    </a:extLst>
                  </p:cNvPr>
                  <p:cNvSpPr/>
                  <p:nvPr/>
                </p:nvSpPr>
                <p:spPr bwMode="auto">
                  <a:xfrm>
                    <a:off x="4793504" y="4669165"/>
                    <a:ext cx="175308" cy="609973"/>
                  </a:xfrm>
                  <a:custGeom>
                    <a:avLst/>
                    <a:gdLst>
                      <a:gd name="T0" fmla="*/ 35 w 35"/>
                      <a:gd name="T1" fmla="*/ 0 h 122"/>
                      <a:gd name="T2" fmla="*/ 35 w 35"/>
                      <a:gd name="T3" fmla="*/ 110 h 122"/>
                      <a:gd name="T4" fmla="*/ 20 w 35"/>
                      <a:gd name="T5" fmla="*/ 116 h 122"/>
                      <a:gd name="T6" fmla="*/ 16 w 35"/>
                      <a:gd name="T7" fmla="*/ 111 h 122"/>
                      <a:gd name="T8" fmla="*/ 14 w 35"/>
                      <a:gd name="T9" fmla="*/ 56 h 122"/>
                      <a:gd name="T10" fmla="*/ 3 w 35"/>
                      <a:gd name="T11" fmla="*/ 22 h 122"/>
                      <a:gd name="T12" fmla="*/ 2 w 35"/>
                      <a:gd name="T13" fmla="*/ 1 h 122"/>
                      <a:gd name="T14" fmla="*/ 35 w 35"/>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22">
                        <a:moveTo>
                          <a:pt x="35" y="0"/>
                        </a:moveTo>
                        <a:cubicBezTo>
                          <a:pt x="35" y="110"/>
                          <a:pt x="35" y="110"/>
                          <a:pt x="35" y="110"/>
                        </a:cubicBezTo>
                        <a:cubicBezTo>
                          <a:pt x="35" y="118"/>
                          <a:pt x="26" y="122"/>
                          <a:pt x="20" y="116"/>
                        </a:cubicBezTo>
                        <a:cubicBezTo>
                          <a:pt x="19" y="115"/>
                          <a:pt x="18" y="113"/>
                          <a:pt x="16" y="111"/>
                        </a:cubicBezTo>
                        <a:cubicBezTo>
                          <a:pt x="14" y="56"/>
                          <a:pt x="14" y="56"/>
                          <a:pt x="14" y="56"/>
                        </a:cubicBezTo>
                        <a:cubicBezTo>
                          <a:pt x="14" y="44"/>
                          <a:pt x="9" y="33"/>
                          <a:pt x="3" y="22"/>
                        </a:cubicBezTo>
                        <a:cubicBezTo>
                          <a:pt x="0" y="17"/>
                          <a:pt x="0" y="9"/>
                          <a:pt x="2" y="1"/>
                        </a:cubicBezTo>
                        <a:lnTo>
                          <a:pt x="35" y="0"/>
                        </a:lnTo>
                        <a:close/>
                      </a:path>
                    </a:pathLst>
                  </a:custGeom>
                  <a:solidFill>
                    <a:srgbClr val="7038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7" name="íṩļïde">
                    <a:extLst>
                      <a:ext uri="{FF2B5EF4-FFF2-40B4-BE49-F238E27FC236}">
                        <a16:creationId xmlns:a16="http://schemas.microsoft.com/office/drawing/2014/main" id="{A341FF60-2452-F04E-AD16-4741FB7B3E33}"/>
                      </a:ext>
                    </a:extLst>
                  </p:cNvPr>
                  <p:cNvSpPr/>
                  <p:nvPr/>
                </p:nvSpPr>
                <p:spPr bwMode="auto">
                  <a:xfrm>
                    <a:off x="4711854" y="4210484"/>
                    <a:ext cx="309790" cy="559543"/>
                  </a:xfrm>
                  <a:custGeom>
                    <a:avLst/>
                    <a:gdLst>
                      <a:gd name="T0" fmla="*/ 21 w 62"/>
                      <a:gd name="T1" fmla="*/ 3 h 112"/>
                      <a:gd name="T2" fmla="*/ 45 w 62"/>
                      <a:gd name="T3" fmla="*/ 13 h 112"/>
                      <a:gd name="T4" fmla="*/ 53 w 62"/>
                      <a:gd name="T5" fmla="*/ 21 h 112"/>
                      <a:gd name="T6" fmla="*/ 59 w 62"/>
                      <a:gd name="T7" fmla="*/ 90 h 112"/>
                      <a:gd name="T8" fmla="*/ 28 w 62"/>
                      <a:gd name="T9" fmla="*/ 106 h 112"/>
                      <a:gd name="T10" fmla="*/ 12 w 62"/>
                      <a:gd name="T11" fmla="*/ 97 h 112"/>
                      <a:gd name="T12" fmla="*/ 2 w 62"/>
                      <a:gd name="T13" fmla="*/ 74 h 112"/>
                      <a:gd name="T14" fmla="*/ 7 w 62"/>
                      <a:gd name="T15" fmla="*/ 12 h 112"/>
                      <a:gd name="T16" fmla="*/ 21 w 62"/>
                      <a:gd name="T17" fmla="*/ 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12">
                        <a:moveTo>
                          <a:pt x="21" y="3"/>
                        </a:moveTo>
                        <a:cubicBezTo>
                          <a:pt x="45" y="13"/>
                          <a:pt x="45" y="13"/>
                          <a:pt x="45" y="13"/>
                        </a:cubicBezTo>
                        <a:cubicBezTo>
                          <a:pt x="49" y="14"/>
                          <a:pt x="52" y="17"/>
                          <a:pt x="53" y="21"/>
                        </a:cubicBezTo>
                        <a:cubicBezTo>
                          <a:pt x="61" y="43"/>
                          <a:pt x="62" y="67"/>
                          <a:pt x="59" y="90"/>
                        </a:cubicBezTo>
                        <a:cubicBezTo>
                          <a:pt x="56" y="105"/>
                          <a:pt x="41" y="112"/>
                          <a:pt x="28" y="106"/>
                        </a:cubicBezTo>
                        <a:cubicBezTo>
                          <a:pt x="12" y="97"/>
                          <a:pt x="12" y="97"/>
                          <a:pt x="12" y="97"/>
                        </a:cubicBezTo>
                        <a:cubicBezTo>
                          <a:pt x="4" y="92"/>
                          <a:pt x="0" y="83"/>
                          <a:pt x="2" y="74"/>
                        </a:cubicBezTo>
                        <a:cubicBezTo>
                          <a:pt x="6" y="57"/>
                          <a:pt x="7" y="36"/>
                          <a:pt x="7" y="12"/>
                        </a:cubicBezTo>
                        <a:cubicBezTo>
                          <a:pt x="7" y="5"/>
                          <a:pt x="14" y="0"/>
                          <a:pt x="21" y="3"/>
                        </a:cubicBezTo>
                        <a:close/>
                      </a:path>
                    </a:pathLst>
                  </a:custGeom>
                  <a:solidFill>
                    <a:srgbClr val="73B2E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8" name="îşļîdé">
                    <a:extLst>
                      <a:ext uri="{FF2B5EF4-FFF2-40B4-BE49-F238E27FC236}">
                        <a16:creationId xmlns:a16="http://schemas.microsoft.com/office/drawing/2014/main" id="{6D8633AE-560D-7949-8591-AB2DDE663EBE}"/>
                      </a:ext>
                    </a:extLst>
                  </p:cNvPr>
                  <p:cNvSpPr/>
                  <p:nvPr/>
                </p:nvSpPr>
                <p:spPr bwMode="auto">
                  <a:xfrm>
                    <a:off x="4723862" y="3927110"/>
                    <a:ext cx="273767" cy="273767"/>
                  </a:xfrm>
                  <a:custGeom>
                    <a:avLst/>
                    <a:gdLst>
                      <a:gd name="T0" fmla="*/ 34 w 55"/>
                      <a:gd name="T1" fmla="*/ 37 h 55"/>
                      <a:gd name="T2" fmla="*/ 30 w 55"/>
                      <a:gd name="T3" fmla="*/ 40 h 55"/>
                      <a:gd name="T4" fmla="*/ 32 w 55"/>
                      <a:gd name="T5" fmla="*/ 45 h 55"/>
                      <a:gd name="T6" fmla="*/ 31 w 55"/>
                      <a:gd name="T7" fmla="*/ 53 h 55"/>
                      <a:gd name="T8" fmla="*/ 14 w 55"/>
                      <a:gd name="T9" fmla="*/ 55 h 55"/>
                      <a:gd name="T10" fmla="*/ 12 w 55"/>
                      <a:gd name="T11" fmla="*/ 54 h 55"/>
                      <a:gd name="T12" fmla="*/ 10 w 55"/>
                      <a:gd name="T13" fmla="*/ 53 h 55"/>
                      <a:gd name="T14" fmla="*/ 4 w 55"/>
                      <a:gd name="T15" fmla="*/ 42 h 55"/>
                      <a:gd name="T16" fmla="*/ 4 w 55"/>
                      <a:gd name="T17" fmla="*/ 16 h 55"/>
                      <a:gd name="T18" fmla="*/ 9 w 55"/>
                      <a:gd name="T19" fmla="*/ 9 h 55"/>
                      <a:gd name="T20" fmla="*/ 24 w 55"/>
                      <a:gd name="T21" fmla="*/ 5 h 55"/>
                      <a:gd name="T22" fmla="*/ 38 w 55"/>
                      <a:gd name="T23" fmla="*/ 0 h 55"/>
                      <a:gd name="T24" fmla="*/ 48 w 55"/>
                      <a:gd name="T25" fmla="*/ 11 h 55"/>
                      <a:gd name="T26" fmla="*/ 53 w 55"/>
                      <a:gd name="T27" fmla="*/ 30 h 55"/>
                      <a:gd name="T28" fmla="*/ 52 w 55"/>
                      <a:gd name="T29" fmla="*/ 34 h 55"/>
                      <a:gd name="T30" fmla="*/ 48 w 55"/>
                      <a:gd name="T31" fmla="*/ 35 h 55"/>
                      <a:gd name="T32" fmla="*/ 46 w 55"/>
                      <a:gd name="T33" fmla="*/ 34 h 55"/>
                      <a:gd name="T34" fmla="*/ 42 w 55"/>
                      <a:gd name="T35" fmla="*/ 37 h 55"/>
                      <a:gd name="T36" fmla="*/ 37 w 55"/>
                      <a:gd name="T37" fmla="*/ 40 h 55"/>
                      <a:gd name="T38" fmla="*/ 36 w 55"/>
                      <a:gd name="T39" fmla="*/ 38 h 55"/>
                      <a:gd name="T40" fmla="*/ 34 w 55"/>
                      <a:gd name="T41"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5" h="55">
                        <a:moveTo>
                          <a:pt x="34" y="37"/>
                        </a:moveTo>
                        <a:cubicBezTo>
                          <a:pt x="32" y="37"/>
                          <a:pt x="30" y="38"/>
                          <a:pt x="30" y="40"/>
                        </a:cubicBezTo>
                        <a:cubicBezTo>
                          <a:pt x="30" y="42"/>
                          <a:pt x="31" y="44"/>
                          <a:pt x="32" y="45"/>
                        </a:cubicBezTo>
                        <a:cubicBezTo>
                          <a:pt x="31" y="48"/>
                          <a:pt x="31" y="51"/>
                          <a:pt x="31" y="53"/>
                        </a:cubicBezTo>
                        <a:cubicBezTo>
                          <a:pt x="25" y="55"/>
                          <a:pt x="20" y="55"/>
                          <a:pt x="14" y="55"/>
                        </a:cubicBezTo>
                        <a:cubicBezTo>
                          <a:pt x="13" y="55"/>
                          <a:pt x="12" y="55"/>
                          <a:pt x="12" y="54"/>
                        </a:cubicBezTo>
                        <a:cubicBezTo>
                          <a:pt x="11" y="54"/>
                          <a:pt x="11" y="53"/>
                          <a:pt x="10" y="53"/>
                        </a:cubicBezTo>
                        <a:cubicBezTo>
                          <a:pt x="8" y="49"/>
                          <a:pt x="6" y="46"/>
                          <a:pt x="4" y="42"/>
                        </a:cubicBezTo>
                        <a:cubicBezTo>
                          <a:pt x="1" y="34"/>
                          <a:pt x="0" y="24"/>
                          <a:pt x="4" y="16"/>
                        </a:cubicBezTo>
                        <a:cubicBezTo>
                          <a:pt x="5" y="13"/>
                          <a:pt x="7" y="11"/>
                          <a:pt x="9" y="9"/>
                        </a:cubicBezTo>
                        <a:cubicBezTo>
                          <a:pt x="13" y="6"/>
                          <a:pt x="19" y="6"/>
                          <a:pt x="24" y="5"/>
                        </a:cubicBezTo>
                        <a:cubicBezTo>
                          <a:pt x="29" y="5"/>
                          <a:pt x="35" y="4"/>
                          <a:pt x="38" y="0"/>
                        </a:cubicBezTo>
                        <a:cubicBezTo>
                          <a:pt x="41" y="4"/>
                          <a:pt x="45" y="7"/>
                          <a:pt x="48" y="11"/>
                        </a:cubicBezTo>
                        <a:cubicBezTo>
                          <a:pt x="53" y="16"/>
                          <a:pt x="55" y="24"/>
                          <a:pt x="53" y="30"/>
                        </a:cubicBezTo>
                        <a:cubicBezTo>
                          <a:pt x="53" y="32"/>
                          <a:pt x="52" y="33"/>
                          <a:pt x="52" y="34"/>
                        </a:cubicBezTo>
                        <a:cubicBezTo>
                          <a:pt x="51" y="35"/>
                          <a:pt x="50" y="35"/>
                          <a:pt x="48" y="35"/>
                        </a:cubicBezTo>
                        <a:cubicBezTo>
                          <a:pt x="48" y="35"/>
                          <a:pt x="47" y="35"/>
                          <a:pt x="46" y="34"/>
                        </a:cubicBezTo>
                        <a:cubicBezTo>
                          <a:pt x="45" y="34"/>
                          <a:pt x="43" y="36"/>
                          <a:pt x="42" y="37"/>
                        </a:cubicBezTo>
                        <a:cubicBezTo>
                          <a:pt x="41" y="38"/>
                          <a:pt x="39" y="41"/>
                          <a:pt x="37" y="40"/>
                        </a:cubicBezTo>
                        <a:cubicBezTo>
                          <a:pt x="37" y="40"/>
                          <a:pt x="37" y="38"/>
                          <a:pt x="36" y="38"/>
                        </a:cubicBezTo>
                        <a:cubicBezTo>
                          <a:pt x="35" y="37"/>
                          <a:pt x="35" y="37"/>
                          <a:pt x="34" y="37"/>
                        </a:cubicBezTo>
                        <a:close/>
                      </a:path>
                    </a:pathLst>
                  </a:custGeom>
                  <a:solidFill>
                    <a:srgbClr val="3685C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9" name="íṩľíďè">
                    <a:extLst>
                      <a:ext uri="{FF2B5EF4-FFF2-40B4-BE49-F238E27FC236}">
                        <a16:creationId xmlns:a16="http://schemas.microsoft.com/office/drawing/2014/main" id="{572629E2-3103-EA4C-87E9-B1D7F957F507}"/>
                      </a:ext>
                    </a:extLst>
                  </p:cNvPr>
                  <p:cNvSpPr/>
                  <p:nvPr/>
                </p:nvSpPr>
                <p:spPr bwMode="auto">
                  <a:xfrm>
                    <a:off x="4913577" y="4270521"/>
                    <a:ext cx="235344" cy="379432"/>
                  </a:xfrm>
                  <a:custGeom>
                    <a:avLst/>
                    <a:gdLst>
                      <a:gd name="T0" fmla="*/ 0 w 47"/>
                      <a:gd name="T1" fmla="*/ 11 h 76"/>
                      <a:gd name="T2" fmla="*/ 47 w 47"/>
                      <a:gd name="T3" fmla="*/ 43 h 76"/>
                      <a:gd name="T4" fmla="*/ 36 w 47"/>
                      <a:gd name="T5" fmla="*/ 33 h 76"/>
                      <a:gd name="T6" fmla="*/ 16 w 47"/>
                      <a:gd name="T7" fmla="*/ 8 h 76"/>
                      <a:gd name="T8" fmla="*/ 2 w 47"/>
                      <a:gd name="T9" fmla="*/ 5 h 76"/>
                      <a:gd name="T10" fmla="*/ 2 w 47"/>
                      <a:gd name="T11" fmla="*/ 5 h 76"/>
                      <a:gd name="T12" fmla="*/ 0 w 47"/>
                      <a:gd name="T13" fmla="*/ 11 h 76"/>
                    </a:gdLst>
                    <a:ahLst/>
                    <a:cxnLst>
                      <a:cxn ang="0">
                        <a:pos x="T0" y="T1"/>
                      </a:cxn>
                      <a:cxn ang="0">
                        <a:pos x="T2" y="T3"/>
                      </a:cxn>
                      <a:cxn ang="0">
                        <a:pos x="T4" y="T5"/>
                      </a:cxn>
                      <a:cxn ang="0">
                        <a:pos x="T6" y="T7"/>
                      </a:cxn>
                      <a:cxn ang="0">
                        <a:pos x="T8" y="T9"/>
                      </a:cxn>
                      <a:cxn ang="0">
                        <a:pos x="T10" y="T11"/>
                      </a:cxn>
                      <a:cxn ang="0">
                        <a:pos x="T12" y="T13"/>
                      </a:cxn>
                    </a:cxnLst>
                    <a:rect l="0" t="0" r="r" b="b"/>
                    <a:pathLst>
                      <a:path w="47" h="76">
                        <a:moveTo>
                          <a:pt x="0" y="11"/>
                        </a:moveTo>
                        <a:cubicBezTo>
                          <a:pt x="7" y="73"/>
                          <a:pt x="22" y="76"/>
                          <a:pt x="47" y="43"/>
                        </a:cubicBezTo>
                        <a:cubicBezTo>
                          <a:pt x="36" y="33"/>
                          <a:pt x="36" y="33"/>
                          <a:pt x="36" y="33"/>
                        </a:cubicBezTo>
                        <a:cubicBezTo>
                          <a:pt x="22" y="63"/>
                          <a:pt x="23" y="42"/>
                          <a:pt x="16" y="8"/>
                        </a:cubicBezTo>
                        <a:cubicBezTo>
                          <a:pt x="14" y="2"/>
                          <a:pt x="6" y="0"/>
                          <a:pt x="2" y="5"/>
                        </a:cubicBezTo>
                        <a:cubicBezTo>
                          <a:pt x="2" y="5"/>
                          <a:pt x="2" y="5"/>
                          <a:pt x="2" y="5"/>
                        </a:cubicBezTo>
                        <a:cubicBezTo>
                          <a:pt x="1" y="7"/>
                          <a:pt x="0" y="9"/>
                          <a:pt x="0" y="11"/>
                        </a:cubicBezTo>
                        <a:close/>
                      </a:path>
                    </a:pathLst>
                  </a:custGeom>
                  <a:solidFill>
                    <a:srgbClr val="5E82C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0" name="îśḻiďe">
                    <a:extLst>
                      <a:ext uri="{FF2B5EF4-FFF2-40B4-BE49-F238E27FC236}">
                        <a16:creationId xmlns:a16="http://schemas.microsoft.com/office/drawing/2014/main" id="{619CB74D-2A5A-B249-8ED6-B00CFDC61987}"/>
                      </a:ext>
                    </a:extLst>
                  </p:cNvPr>
                  <p:cNvSpPr/>
                  <p:nvPr/>
                </p:nvSpPr>
                <p:spPr bwMode="auto">
                  <a:xfrm>
                    <a:off x="5093688" y="4349769"/>
                    <a:ext cx="79249" cy="136884"/>
                  </a:xfrm>
                  <a:custGeom>
                    <a:avLst/>
                    <a:gdLst>
                      <a:gd name="T0" fmla="*/ 23 w 33"/>
                      <a:gd name="T1" fmla="*/ 57 h 57"/>
                      <a:gd name="T2" fmla="*/ 33 w 33"/>
                      <a:gd name="T3" fmla="*/ 27 h 57"/>
                      <a:gd name="T4" fmla="*/ 20 w 33"/>
                      <a:gd name="T5" fmla="*/ 0 h 57"/>
                      <a:gd name="T6" fmla="*/ 8 w 33"/>
                      <a:gd name="T7" fmla="*/ 5 h 57"/>
                      <a:gd name="T8" fmla="*/ 8 w 33"/>
                      <a:gd name="T9" fmla="*/ 25 h 57"/>
                      <a:gd name="T10" fmla="*/ 4 w 33"/>
                      <a:gd name="T11" fmla="*/ 19 h 57"/>
                      <a:gd name="T12" fmla="*/ 0 w 33"/>
                      <a:gd name="T13" fmla="*/ 21 h 57"/>
                      <a:gd name="T14" fmla="*/ 0 w 33"/>
                      <a:gd name="T15" fmla="*/ 30 h 57"/>
                      <a:gd name="T16" fmla="*/ 0 w 33"/>
                      <a:gd name="T17" fmla="*/ 36 h 57"/>
                      <a:gd name="T18" fmla="*/ 23 w 33"/>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7">
                        <a:moveTo>
                          <a:pt x="23" y="57"/>
                        </a:moveTo>
                        <a:lnTo>
                          <a:pt x="33" y="27"/>
                        </a:lnTo>
                        <a:lnTo>
                          <a:pt x="20" y="0"/>
                        </a:lnTo>
                        <a:lnTo>
                          <a:pt x="8" y="5"/>
                        </a:lnTo>
                        <a:lnTo>
                          <a:pt x="8" y="25"/>
                        </a:lnTo>
                        <a:lnTo>
                          <a:pt x="4" y="19"/>
                        </a:lnTo>
                        <a:lnTo>
                          <a:pt x="0" y="21"/>
                        </a:lnTo>
                        <a:lnTo>
                          <a:pt x="0" y="30"/>
                        </a:lnTo>
                        <a:lnTo>
                          <a:pt x="0" y="36"/>
                        </a:lnTo>
                        <a:lnTo>
                          <a:pt x="23" y="57"/>
                        </a:lnTo>
                        <a:close/>
                      </a:path>
                    </a:pathLst>
                  </a:custGeom>
                  <a:solidFill>
                    <a:srgbClr val="EE91C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564" name="矩形 563">
                <a:extLst>
                  <a:ext uri="{FF2B5EF4-FFF2-40B4-BE49-F238E27FC236}">
                    <a16:creationId xmlns:a16="http://schemas.microsoft.com/office/drawing/2014/main" id="{D1C4D907-A3FC-2E46-9F37-F6C996F00451}"/>
                  </a:ext>
                </a:extLst>
              </p:cNvPr>
              <p:cNvSpPr/>
              <p:nvPr/>
            </p:nvSpPr>
            <p:spPr>
              <a:xfrm>
                <a:off x="480203" y="4091946"/>
                <a:ext cx="1944760" cy="793972"/>
              </a:xfrm>
              <a:prstGeom prst="rect">
                <a:avLst/>
              </a:prstGeom>
              <a:solidFill>
                <a:srgbClr val="ECECEC"/>
              </a:solidFill>
              <a:ln>
                <a:solidFill>
                  <a:srgbClr val="ECECEC"/>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rgbClr val="8D8F95"/>
                  </a:solidFill>
                </a:endParaRPr>
              </a:p>
            </p:txBody>
          </p:sp>
          <p:pic>
            <p:nvPicPr>
              <p:cNvPr id="566" name="图片 565" descr="图片包含 游戏机&#10;&#10;描述已自动生成">
                <a:extLst>
                  <a:ext uri="{FF2B5EF4-FFF2-40B4-BE49-F238E27FC236}">
                    <a16:creationId xmlns:a16="http://schemas.microsoft.com/office/drawing/2014/main" id="{95CA8534-48E8-2244-BD88-878846165644}"/>
                  </a:ext>
                </a:extLst>
              </p:cNvPr>
              <p:cNvPicPr>
                <a:picLocks noChangeAspect="1"/>
              </p:cNvPicPr>
              <p:nvPr/>
            </p:nvPicPr>
            <p:blipFill>
              <a:blip r:embed="rId3"/>
              <a:stretch>
                <a:fillRect/>
              </a:stretch>
            </p:blipFill>
            <p:spPr>
              <a:xfrm>
                <a:off x="1101183" y="4262929"/>
                <a:ext cx="450474" cy="486470"/>
              </a:xfrm>
              <a:prstGeom prst="rect">
                <a:avLst/>
              </a:prstGeom>
            </p:spPr>
          </p:pic>
          <p:pic>
            <p:nvPicPr>
              <p:cNvPr id="567" name="图片 566">
                <a:extLst>
                  <a:ext uri="{FF2B5EF4-FFF2-40B4-BE49-F238E27FC236}">
                    <a16:creationId xmlns:a16="http://schemas.microsoft.com/office/drawing/2014/main" id="{A39B822D-E66F-4641-9ABB-640B1711DDDB}"/>
                  </a:ext>
                </a:extLst>
              </p:cNvPr>
              <p:cNvPicPr>
                <a:picLocks noChangeAspect="1"/>
              </p:cNvPicPr>
              <p:nvPr/>
            </p:nvPicPr>
            <p:blipFill>
              <a:blip r:embed="rId4"/>
              <a:stretch>
                <a:fillRect/>
              </a:stretch>
            </p:blipFill>
            <p:spPr>
              <a:xfrm>
                <a:off x="1617017" y="4388945"/>
                <a:ext cx="740499" cy="314109"/>
              </a:xfrm>
              <a:prstGeom prst="rect">
                <a:avLst/>
              </a:prstGeom>
            </p:spPr>
          </p:pic>
          <p:pic>
            <p:nvPicPr>
              <p:cNvPr id="568" name="图片 567">
                <a:extLst>
                  <a:ext uri="{FF2B5EF4-FFF2-40B4-BE49-F238E27FC236}">
                    <a16:creationId xmlns:a16="http://schemas.microsoft.com/office/drawing/2014/main" id="{BFA028B3-A552-B841-8E52-50E6154A8405}"/>
                  </a:ext>
                </a:extLst>
              </p:cNvPr>
              <p:cNvPicPr>
                <a:picLocks noChangeAspect="1"/>
              </p:cNvPicPr>
              <p:nvPr/>
            </p:nvPicPr>
            <p:blipFill>
              <a:blip r:embed="rId5"/>
              <a:stretch>
                <a:fillRect/>
              </a:stretch>
            </p:blipFill>
            <p:spPr>
              <a:xfrm>
                <a:off x="5860487" y="1105372"/>
                <a:ext cx="1178903" cy="937639"/>
              </a:xfrm>
              <a:prstGeom prst="rect">
                <a:avLst/>
              </a:prstGeom>
            </p:spPr>
          </p:pic>
          <p:pic>
            <p:nvPicPr>
              <p:cNvPr id="569" name="图片 568">
                <a:extLst>
                  <a:ext uri="{FF2B5EF4-FFF2-40B4-BE49-F238E27FC236}">
                    <a16:creationId xmlns:a16="http://schemas.microsoft.com/office/drawing/2014/main" id="{DFBF0B6A-9477-0942-808A-0C800ECEBE98}"/>
                  </a:ext>
                </a:extLst>
              </p:cNvPr>
              <p:cNvPicPr>
                <a:picLocks noChangeAspect="1"/>
              </p:cNvPicPr>
              <p:nvPr/>
            </p:nvPicPr>
            <p:blipFill>
              <a:blip r:embed="rId6"/>
              <a:stretch>
                <a:fillRect/>
              </a:stretch>
            </p:blipFill>
            <p:spPr>
              <a:xfrm>
                <a:off x="6877857" y="1238154"/>
                <a:ext cx="1071084" cy="829701"/>
              </a:xfrm>
              <a:prstGeom prst="rect">
                <a:avLst/>
              </a:prstGeom>
            </p:spPr>
          </p:pic>
          <p:sp>
            <p:nvSpPr>
              <p:cNvPr id="571" name="矩形 570">
                <a:extLst>
                  <a:ext uri="{FF2B5EF4-FFF2-40B4-BE49-F238E27FC236}">
                    <a16:creationId xmlns:a16="http://schemas.microsoft.com/office/drawing/2014/main" id="{07B03E94-9A51-BB42-83B2-7DE69C6EC3D3}"/>
                  </a:ext>
                </a:extLst>
              </p:cNvPr>
              <p:cNvSpPr/>
              <p:nvPr/>
            </p:nvSpPr>
            <p:spPr>
              <a:xfrm>
                <a:off x="504885" y="1503163"/>
                <a:ext cx="1944760" cy="793972"/>
              </a:xfrm>
              <a:prstGeom prst="rect">
                <a:avLst/>
              </a:prstGeom>
              <a:solidFill>
                <a:srgbClr val="ECECEC"/>
              </a:solidFill>
              <a:ln>
                <a:solidFill>
                  <a:srgbClr val="ECECEC"/>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572" name="图片 571">
                <a:extLst>
                  <a:ext uri="{FF2B5EF4-FFF2-40B4-BE49-F238E27FC236}">
                    <a16:creationId xmlns:a16="http://schemas.microsoft.com/office/drawing/2014/main" id="{FC97B863-D8E8-E447-A581-5A1235E7DA7D}"/>
                  </a:ext>
                </a:extLst>
              </p:cNvPr>
              <p:cNvPicPr>
                <a:picLocks noChangeAspect="1"/>
              </p:cNvPicPr>
              <p:nvPr/>
            </p:nvPicPr>
            <p:blipFill>
              <a:blip r:embed="rId7"/>
              <a:stretch>
                <a:fillRect/>
              </a:stretch>
            </p:blipFill>
            <p:spPr>
              <a:xfrm>
                <a:off x="490647" y="1611452"/>
                <a:ext cx="1339884" cy="622828"/>
              </a:xfrm>
              <a:prstGeom prst="rect">
                <a:avLst/>
              </a:prstGeom>
            </p:spPr>
          </p:pic>
          <p:pic>
            <p:nvPicPr>
              <p:cNvPr id="573" name="图片 572">
                <a:extLst>
                  <a:ext uri="{FF2B5EF4-FFF2-40B4-BE49-F238E27FC236}">
                    <a16:creationId xmlns:a16="http://schemas.microsoft.com/office/drawing/2014/main" id="{446EFD7C-3E1B-C44C-921C-BC84F40DDAE8}"/>
                  </a:ext>
                </a:extLst>
              </p:cNvPr>
              <p:cNvPicPr>
                <a:picLocks noChangeAspect="1"/>
              </p:cNvPicPr>
              <p:nvPr/>
            </p:nvPicPr>
            <p:blipFill>
              <a:blip r:embed="rId8"/>
              <a:stretch>
                <a:fillRect/>
              </a:stretch>
            </p:blipFill>
            <p:spPr>
              <a:xfrm>
                <a:off x="1808278" y="1606473"/>
                <a:ext cx="611052" cy="648000"/>
              </a:xfrm>
              <a:prstGeom prst="rect">
                <a:avLst/>
              </a:prstGeom>
            </p:spPr>
          </p:pic>
          <p:sp>
            <p:nvSpPr>
              <p:cNvPr id="574" name="矩形 573">
                <a:extLst>
                  <a:ext uri="{FF2B5EF4-FFF2-40B4-BE49-F238E27FC236}">
                    <a16:creationId xmlns:a16="http://schemas.microsoft.com/office/drawing/2014/main" id="{92F805EF-00D9-744B-A073-CC80688FCDF2}"/>
                  </a:ext>
                </a:extLst>
              </p:cNvPr>
              <p:cNvSpPr/>
              <p:nvPr/>
            </p:nvSpPr>
            <p:spPr>
              <a:xfrm>
                <a:off x="6564064" y="3916150"/>
                <a:ext cx="1944760" cy="793972"/>
              </a:xfrm>
              <a:prstGeom prst="rect">
                <a:avLst/>
              </a:prstGeom>
              <a:solidFill>
                <a:srgbClr val="ECECEC"/>
              </a:solidFill>
              <a:ln>
                <a:solidFill>
                  <a:srgbClr val="ECECEC"/>
                </a:solidFill>
              </a:ln>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575" name="图片 574">
                <a:extLst>
                  <a:ext uri="{FF2B5EF4-FFF2-40B4-BE49-F238E27FC236}">
                    <a16:creationId xmlns:a16="http://schemas.microsoft.com/office/drawing/2014/main" id="{E553925F-BCC0-604F-8649-82C353AE9D1F}"/>
                  </a:ext>
                </a:extLst>
              </p:cNvPr>
              <p:cNvPicPr>
                <a:picLocks noChangeAspect="1"/>
              </p:cNvPicPr>
              <p:nvPr/>
            </p:nvPicPr>
            <p:blipFill>
              <a:blip r:embed="rId9"/>
              <a:stretch>
                <a:fillRect/>
              </a:stretch>
            </p:blipFill>
            <p:spPr>
              <a:xfrm>
                <a:off x="6687550" y="4081610"/>
                <a:ext cx="982692" cy="482845"/>
              </a:xfrm>
              <a:prstGeom prst="rect">
                <a:avLst/>
              </a:prstGeom>
            </p:spPr>
          </p:pic>
          <p:pic>
            <p:nvPicPr>
              <p:cNvPr id="576" name="图片 575">
                <a:extLst>
                  <a:ext uri="{FF2B5EF4-FFF2-40B4-BE49-F238E27FC236}">
                    <a16:creationId xmlns:a16="http://schemas.microsoft.com/office/drawing/2014/main" id="{B921E0CC-D31D-BC41-91C1-EBE026709637}"/>
                  </a:ext>
                </a:extLst>
              </p:cNvPr>
              <p:cNvPicPr>
                <a:picLocks noChangeAspect="1"/>
              </p:cNvPicPr>
              <p:nvPr/>
            </p:nvPicPr>
            <p:blipFill>
              <a:blip r:embed="rId10"/>
              <a:stretch>
                <a:fillRect/>
              </a:stretch>
            </p:blipFill>
            <p:spPr>
              <a:xfrm>
                <a:off x="7716703" y="3916150"/>
                <a:ext cx="778297" cy="825357"/>
              </a:xfrm>
              <a:prstGeom prst="rect">
                <a:avLst/>
              </a:prstGeom>
            </p:spPr>
          </p:pic>
          <p:pic>
            <p:nvPicPr>
              <p:cNvPr id="577" name="图片 576">
                <a:extLst>
                  <a:ext uri="{FF2B5EF4-FFF2-40B4-BE49-F238E27FC236}">
                    <a16:creationId xmlns:a16="http://schemas.microsoft.com/office/drawing/2014/main" id="{19F4DD57-7B92-EF4E-81AC-915EC8B1C16D}"/>
                  </a:ext>
                </a:extLst>
              </p:cNvPr>
              <p:cNvPicPr>
                <a:picLocks noChangeAspect="1"/>
              </p:cNvPicPr>
              <p:nvPr/>
            </p:nvPicPr>
            <p:blipFill>
              <a:blip r:embed="rId11"/>
              <a:stretch>
                <a:fillRect/>
              </a:stretch>
            </p:blipFill>
            <p:spPr>
              <a:xfrm>
                <a:off x="3445552" y="5285879"/>
                <a:ext cx="1306333" cy="1244074"/>
              </a:xfrm>
              <a:prstGeom prst="roundRect">
                <a:avLst>
                  <a:gd name="adj" fmla="val 16667"/>
                </a:avLst>
              </a:prstGeom>
              <a:ln>
                <a:noFill/>
              </a:ln>
              <a:effectLst/>
              <a:scene3d>
                <a:camera prst="isometricLeftDown"/>
                <a:lightRig rig="contrasting" dir="t">
                  <a:rot lat="0" lon="0" rev="4200000"/>
                </a:lightRig>
              </a:scene3d>
              <a:sp3d prstMaterial="plastic">
                <a:contourClr>
                  <a:srgbClr val="969696"/>
                </a:contourClr>
              </a:sp3d>
            </p:spPr>
          </p:pic>
          <p:sp>
            <p:nvSpPr>
              <p:cNvPr id="579" name="矩形 578">
                <a:extLst>
                  <a:ext uri="{FF2B5EF4-FFF2-40B4-BE49-F238E27FC236}">
                    <a16:creationId xmlns:a16="http://schemas.microsoft.com/office/drawing/2014/main" id="{B89C584D-54EC-4C4C-83F3-FB1087DA12E0}"/>
                  </a:ext>
                </a:extLst>
              </p:cNvPr>
              <p:cNvSpPr/>
              <p:nvPr/>
            </p:nvSpPr>
            <p:spPr>
              <a:xfrm>
                <a:off x="446823" y="4917524"/>
                <a:ext cx="2997235" cy="1583190"/>
              </a:xfrm>
              <a:prstGeom prst="rect">
                <a:avLst/>
              </a:prstGeom>
            </p:spPr>
            <p:txBody>
              <a:bodyPr wrap="square">
                <a:spAutoFit/>
              </a:bodyPr>
              <a:lstStyle/>
              <a:p>
                <a:pPr>
                  <a:lnSpc>
                    <a:spcPct val="150000"/>
                  </a:lnSpc>
                  <a:spcBef>
                    <a:spcPct val="0"/>
                  </a:spcBef>
                </a:pPr>
                <a:r>
                  <a:rPr lang="en-US" altLang="zh-CN" b="1" dirty="0">
                    <a:solidFill>
                      <a:srgbClr val="C2C923"/>
                    </a:solidFill>
                    <a:latin typeface="Noto Sans"/>
                    <a:ea typeface="微软雅黑" panose="020B0503020204020204" pitchFamily="34" charset="-122"/>
                    <a:cs typeface="Arial" panose="020B0604020202020204" pitchFamily="34" charset="0"/>
                  </a:rPr>
                  <a:t>Information </a:t>
                </a:r>
                <a:r>
                  <a:rPr lang="en-CA" altLang="zh-CN" b="1" dirty="0">
                    <a:solidFill>
                      <a:srgbClr val="C2C923"/>
                    </a:solidFill>
                    <a:latin typeface="Noto Sans"/>
                    <a:ea typeface="微软雅黑" panose="020B0503020204020204" pitchFamily="34" charset="-122"/>
                    <a:cs typeface="Arial" panose="020B0604020202020204" pitchFamily="34" charset="0"/>
                  </a:rPr>
                  <a:t>Technology</a:t>
                </a:r>
                <a:r>
                  <a:rPr lang="zh-CN" altLang="zh-CN" b="1" dirty="0">
                    <a:solidFill>
                      <a:srgbClr val="C2C923"/>
                    </a:solidFill>
                    <a:latin typeface="Noto Sans"/>
                    <a:ea typeface="微软雅黑" panose="020B0503020204020204" pitchFamily="34" charset="-122"/>
                    <a:cs typeface="Arial" panose="020B0604020202020204" pitchFamily="34" charset="0"/>
                  </a:rPr>
                  <a:t> </a:t>
                </a:r>
                <a:endParaRPr lang="en-US" altLang="zh-CN" b="1" dirty="0">
                  <a:solidFill>
                    <a:srgbClr val="C2C923"/>
                  </a:solidFill>
                  <a:latin typeface="Noto Sans"/>
                  <a:ea typeface="微软雅黑" panose="020B0503020204020204" pitchFamily="34" charset="-122"/>
                  <a:cs typeface="Arial" panose="020B0604020202020204" pitchFamily="34" charset="0"/>
                </a:endParaRP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Virtual Personal Assistant</a:t>
                </a: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Product Recommendation</a:t>
                </a: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Email Spam Filtering</a:t>
                </a:r>
              </a:p>
              <a:p>
                <a:pPr marL="171450" indent="-171450" algn="ctr">
                  <a:lnSpc>
                    <a:spcPct val="150000"/>
                  </a:lnSpc>
                  <a:spcBef>
                    <a:spcPct val="0"/>
                  </a:spcBef>
                  <a:buFontTx/>
                  <a:buChar char="-"/>
                </a:pP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80" name="矩形 579">
                <a:extLst>
                  <a:ext uri="{FF2B5EF4-FFF2-40B4-BE49-F238E27FC236}">
                    <a16:creationId xmlns:a16="http://schemas.microsoft.com/office/drawing/2014/main" id="{78A3FEE9-EFBC-7F4E-802C-EFDAD9F51085}"/>
                  </a:ext>
                </a:extLst>
              </p:cNvPr>
              <p:cNvSpPr/>
              <p:nvPr/>
            </p:nvSpPr>
            <p:spPr>
              <a:xfrm>
                <a:off x="480203" y="2342889"/>
                <a:ext cx="2724651" cy="1583190"/>
              </a:xfrm>
              <a:prstGeom prst="rect">
                <a:avLst/>
              </a:prstGeom>
            </p:spPr>
            <p:txBody>
              <a:bodyPr wrap="square">
                <a:spAutoFit/>
              </a:bodyPr>
              <a:lstStyle/>
              <a:p>
                <a:pPr>
                  <a:lnSpc>
                    <a:spcPct val="150000"/>
                  </a:lnSpc>
                  <a:spcBef>
                    <a:spcPct val="0"/>
                  </a:spcBef>
                </a:pPr>
                <a:r>
                  <a:rPr lang="en-US" altLang="zh-CN" b="1" dirty="0">
                    <a:solidFill>
                      <a:srgbClr val="42AFB6"/>
                    </a:solidFill>
                    <a:latin typeface="Noto Sans"/>
                    <a:ea typeface="微软雅黑" panose="020B0503020204020204" pitchFamily="34" charset="-122"/>
                    <a:cs typeface="Arial" panose="020B0604020202020204" pitchFamily="34" charset="0"/>
                  </a:rPr>
                  <a:t>Academic Research</a:t>
                </a: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Natural Language Processing</a:t>
                </a: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Computer Vision</a:t>
                </a: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Deep Learning</a:t>
                </a:r>
              </a:p>
              <a:p>
                <a:pPr marL="171450" indent="-171450" algn="ctr">
                  <a:lnSpc>
                    <a:spcPct val="150000"/>
                  </a:lnSpc>
                  <a:spcBef>
                    <a:spcPct val="0"/>
                  </a:spcBef>
                  <a:buFontTx/>
                  <a:buChar char="-"/>
                </a:pP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81" name="矩形 580">
                <a:extLst>
                  <a:ext uri="{FF2B5EF4-FFF2-40B4-BE49-F238E27FC236}">
                    <a16:creationId xmlns:a16="http://schemas.microsoft.com/office/drawing/2014/main" id="{8A18A6FC-B681-A64F-8FEF-223062C0CD78}"/>
                  </a:ext>
                </a:extLst>
              </p:cNvPr>
              <p:cNvSpPr/>
              <p:nvPr/>
            </p:nvSpPr>
            <p:spPr>
              <a:xfrm>
                <a:off x="6275714" y="4774893"/>
                <a:ext cx="3110925" cy="1306191"/>
              </a:xfrm>
              <a:prstGeom prst="rect">
                <a:avLst/>
              </a:prstGeom>
            </p:spPr>
            <p:txBody>
              <a:bodyPr wrap="square">
                <a:spAutoFit/>
              </a:bodyPr>
              <a:lstStyle/>
              <a:p>
                <a:pPr>
                  <a:lnSpc>
                    <a:spcPct val="150000"/>
                  </a:lnSpc>
                  <a:spcBef>
                    <a:spcPct val="0"/>
                  </a:spcBef>
                </a:pPr>
                <a:r>
                  <a:rPr lang="en-US" altLang="zh-CN" b="1" dirty="0">
                    <a:solidFill>
                      <a:srgbClr val="007A7D"/>
                    </a:solidFill>
                    <a:latin typeface="Noto Sans"/>
                    <a:ea typeface="微软雅黑" panose="020B0503020204020204" pitchFamily="34" charset="-122"/>
                    <a:cs typeface="Arial" panose="020B0604020202020204" pitchFamily="34" charset="0"/>
                  </a:rPr>
                  <a:t>Financial  Analytics</a:t>
                </a: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Portfolio Management</a:t>
                </a: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Algorithmic Trading</a:t>
                </a: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Fraud Detection</a:t>
                </a:r>
              </a:p>
            </p:txBody>
          </p:sp>
          <p:sp>
            <p:nvSpPr>
              <p:cNvPr id="582" name="矩形 581">
                <a:extLst>
                  <a:ext uri="{FF2B5EF4-FFF2-40B4-BE49-F238E27FC236}">
                    <a16:creationId xmlns:a16="http://schemas.microsoft.com/office/drawing/2014/main" id="{5DC00279-FAAC-4C4C-AE49-8E87CEAFFE09}"/>
                  </a:ext>
                </a:extLst>
              </p:cNvPr>
              <p:cNvSpPr/>
              <p:nvPr/>
            </p:nvSpPr>
            <p:spPr>
              <a:xfrm>
                <a:off x="5904843" y="2067855"/>
                <a:ext cx="3017111" cy="1306191"/>
              </a:xfrm>
              <a:prstGeom prst="rect">
                <a:avLst/>
              </a:prstGeom>
            </p:spPr>
            <p:txBody>
              <a:bodyPr wrap="square">
                <a:spAutoFit/>
              </a:bodyPr>
              <a:lstStyle/>
              <a:p>
                <a:pPr>
                  <a:lnSpc>
                    <a:spcPct val="150000"/>
                  </a:lnSpc>
                  <a:spcBef>
                    <a:spcPct val="0"/>
                  </a:spcBef>
                </a:pPr>
                <a:r>
                  <a:rPr lang="en-US" altLang="zh-CN" b="1" dirty="0">
                    <a:solidFill>
                      <a:srgbClr val="FFC000"/>
                    </a:solidFill>
                    <a:latin typeface="Noto Sans"/>
                    <a:ea typeface="微软雅黑" panose="020B0503020204020204" pitchFamily="34" charset="-122"/>
                    <a:cs typeface="Arial" panose="020B0604020202020204" pitchFamily="34" charset="0"/>
                  </a:rPr>
                  <a:t>Insurance Analytics</a:t>
                </a:r>
              </a:p>
              <a:p>
                <a:pPr>
                  <a:lnSpc>
                    <a:spcPct val="150000"/>
                  </a:lnSpc>
                  <a:spcBef>
                    <a:spcPct val="0"/>
                  </a:spcBef>
                </a:pPr>
                <a:r>
                  <a:rPr lang="en-US" altLang="zh-CN" sz="1200" b="1" dirty="0">
                    <a:solidFill>
                      <a:srgbClr val="8D8F94"/>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sz="1200" b="1" dirty="0">
                    <a:solidFill>
                      <a:srgbClr val="8D8F94"/>
                    </a:solidFill>
                    <a:latin typeface="Open Sans"/>
                    <a:ea typeface="微软雅黑" panose="020B0503020204020204" pitchFamily="34" charset="-122"/>
                    <a:cs typeface="Arial" panose="020B0604020202020204" pitchFamily="34" charset="0"/>
                  </a:rPr>
                  <a:t>Insurance Underwriting</a:t>
                </a:r>
                <a:endParaRPr lang="en-US" altLang="zh-CN" sz="1200" b="1" dirty="0">
                  <a:solidFill>
                    <a:schemeClr val="bg1"/>
                  </a:solidFill>
                  <a:latin typeface="Open Sans"/>
                  <a:ea typeface="微软雅黑" panose="020B0503020204020204" pitchFamily="34" charset="-122"/>
                  <a:cs typeface="Arial" panose="020B0604020202020204" pitchFamily="34" charset="0"/>
                </a:endParaRP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Risk Management</a:t>
                </a:r>
              </a:p>
              <a:p>
                <a:pPr marL="171450" indent="-171450">
                  <a:lnSpc>
                    <a:spcPct val="150000"/>
                  </a:lnSpc>
                  <a:spcBef>
                    <a:spcPct val="0"/>
                  </a:spcBef>
                  <a:buFontTx/>
                  <a:buChar char="-"/>
                </a:pPr>
                <a:r>
                  <a:rPr lang="en-US" altLang="zh-CN" sz="1200" b="1" dirty="0">
                    <a:solidFill>
                      <a:srgbClr val="8D8F94"/>
                    </a:solidFill>
                    <a:latin typeface="Open Sans"/>
                    <a:ea typeface="微软雅黑" panose="020B0503020204020204" pitchFamily="34" charset="-122"/>
                    <a:cs typeface="Arial" panose="020B0604020202020204" pitchFamily="34" charset="0"/>
                  </a:rPr>
                  <a:t>Claims Prediction</a:t>
                </a:r>
              </a:p>
            </p:txBody>
          </p:sp>
        </p:grpSp>
        <p:pic>
          <p:nvPicPr>
            <p:cNvPr id="565" name="图片 564" descr="图片包含 黑色, 游戏机&#10;&#10;描述已自动生成">
              <a:extLst>
                <a:ext uri="{FF2B5EF4-FFF2-40B4-BE49-F238E27FC236}">
                  <a16:creationId xmlns:a16="http://schemas.microsoft.com/office/drawing/2014/main" id="{AC481AF6-9D99-AE43-B2FC-7C76924A867A}"/>
                </a:ext>
              </a:extLst>
            </p:cNvPr>
            <p:cNvPicPr>
              <a:picLocks noChangeAspect="1"/>
            </p:cNvPicPr>
            <p:nvPr/>
          </p:nvPicPr>
          <p:blipFill>
            <a:blip r:embed="rId12"/>
            <a:stretch>
              <a:fillRect/>
            </a:stretch>
          </p:blipFill>
          <p:spPr>
            <a:xfrm>
              <a:off x="744249" y="3935639"/>
              <a:ext cx="1171538" cy="931781"/>
            </a:xfrm>
            <a:prstGeom prst="rect">
              <a:avLst/>
            </a:prstGeom>
          </p:spPr>
        </p:pic>
      </p:grpSp>
    </p:spTree>
    <p:extLst>
      <p:ext uri="{BB962C8B-B14F-4D97-AF65-F5344CB8AC3E}">
        <p14:creationId xmlns:p14="http://schemas.microsoft.com/office/powerpoint/2010/main" val="1973665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矩形 577">
            <a:extLst>
              <a:ext uri="{FF2B5EF4-FFF2-40B4-BE49-F238E27FC236}">
                <a16:creationId xmlns:a16="http://schemas.microsoft.com/office/drawing/2014/main" id="{6866A49E-A3C4-0E43-9619-162FC6884406}"/>
              </a:ext>
            </a:extLst>
          </p:cNvPr>
          <p:cNvSpPr/>
          <p:nvPr/>
        </p:nvSpPr>
        <p:spPr>
          <a:xfrm>
            <a:off x="8687612" y="-12526"/>
            <a:ext cx="3516389" cy="687052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85" name="文本框 584">
            <a:extLst>
              <a:ext uri="{FF2B5EF4-FFF2-40B4-BE49-F238E27FC236}">
                <a16:creationId xmlns:a16="http://schemas.microsoft.com/office/drawing/2014/main" id="{903BF724-F691-004C-84D6-30BF4357AAC3}"/>
              </a:ext>
            </a:extLst>
          </p:cNvPr>
          <p:cNvSpPr txBox="1"/>
          <p:nvPr/>
        </p:nvSpPr>
        <p:spPr>
          <a:xfrm>
            <a:off x="2383068" y="2710465"/>
            <a:ext cx="3888432" cy="1015663"/>
          </a:xfrm>
          <a:prstGeom prst="rect">
            <a:avLst/>
          </a:prstGeom>
          <a:noFill/>
        </p:spPr>
        <p:txBody>
          <a:bodyPr wrap="square" rtlCol="0">
            <a:spAutoFit/>
          </a:bodyPr>
          <a:lstStyle/>
          <a:p>
            <a:pPr>
              <a:spcBef>
                <a:spcPct val="0"/>
              </a:spcBef>
            </a:pPr>
            <a:r>
              <a:rPr lang="en-US" altLang="zh-CN" sz="6000" b="1" dirty="0">
                <a:latin typeface="Noto Sans" panose="020B0502040504020204"/>
                <a:ea typeface="微软雅黑" panose="020B0503020204020204" pitchFamily="34" charset="-122"/>
              </a:rPr>
              <a:t>Questions?</a:t>
            </a:r>
            <a:endParaRPr lang="zh-CN" altLang="en-US" sz="6000" dirty="0">
              <a:solidFill>
                <a:srgbClr val="8D8F94"/>
              </a:solidFill>
              <a:latin typeface="Noto Sans" panose="020B0502040504020204"/>
              <a:ea typeface="Arial Unicode MS" panose="020B0604020202020204" pitchFamily="34" charset="-122"/>
              <a:cs typeface="Arial" panose="020B0604020202020204" pitchFamily="34" charset="0"/>
            </a:endParaRPr>
          </a:p>
        </p:txBody>
      </p:sp>
    </p:spTree>
    <p:extLst>
      <p:ext uri="{BB962C8B-B14F-4D97-AF65-F5344CB8AC3E}">
        <p14:creationId xmlns:p14="http://schemas.microsoft.com/office/powerpoint/2010/main" val="2031464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E77964E-82F3-486D-AC13-28DF1584DCB9}"/>
              </a:ext>
            </a:extLst>
          </p:cNvPr>
          <p:cNvSpPr/>
          <p:nvPr/>
        </p:nvSpPr>
        <p:spPr>
          <a:xfrm>
            <a:off x="9348309" y="3244724"/>
            <a:ext cx="1464730" cy="1464728"/>
          </a:xfrm>
          <a:prstGeom prst="ellipse">
            <a:avLst/>
          </a:prstGeom>
          <a:solidFill>
            <a:schemeClr val="accent6">
              <a:alpha val="1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C8B9C6D0-3688-4A30-BF0A-B21713DA7795}"/>
              </a:ext>
            </a:extLst>
          </p:cNvPr>
          <p:cNvSpPr/>
          <p:nvPr/>
        </p:nvSpPr>
        <p:spPr>
          <a:xfrm>
            <a:off x="7358805" y="3244724"/>
            <a:ext cx="1464730" cy="1464728"/>
          </a:xfrm>
          <a:prstGeom prst="ellipse">
            <a:avLst/>
          </a:prstGeom>
          <a:solidFill>
            <a:schemeClr val="accent5">
              <a:alpha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6F7B8CD3-367D-407A-B6EF-6847832763FB}"/>
              </a:ext>
            </a:extLst>
          </p:cNvPr>
          <p:cNvSpPr/>
          <p:nvPr/>
        </p:nvSpPr>
        <p:spPr>
          <a:xfrm>
            <a:off x="1378274" y="3244724"/>
            <a:ext cx="1464730" cy="1464728"/>
          </a:xfrm>
          <a:prstGeom prst="ellipse">
            <a:avLst/>
          </a:prstGeom>
          <a:solidFill>
            <a:schemeClr val="accent1">
              <a:alpha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B2C64199-8920-4B40-9E97-B69DDABC62D8}"/>
              </a:ext>
            </a:extLst>
          </p:cNvPr>
          <p:cNvSpPr/>
          <p:nvPr/>
        </p:nvSpPr>
        <p:spPr>
          <a:xfrm>
            <a:off x="5317035" y="3244724"/>
            <a:ext cx="1464730" cy="1464728"/>
          </a:xfrm>
          <a:prstGeom prst="ellipse">
            <a:avLst/>
          </a:prstGeom>
          <a:solidFill>
            <a:schemeClr val="accent4">
              <a:alpha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D06A14E4-708D-4699-8C46-DC1A8D7B5CD2}"/>
              </a:ext>
            </a:extLst>
          </p:cNvPr>
          <p:cNvSpPr/>
          <p:nvPr/>
        </p:nvSpPr>
        <p:spPr>
          <a:xfrm>
            <a:off x="3420462" y="3244724"/>
            <a:ext cx="1464730" cy="1464728"/>
          </a:xfrm>
          <a:prstGeom prst="ellipse">
            <a:avLst/>
          </a:prstGeom>
          <a:solidFill>
            <a:schemeClr val="accent2">
              <a:alpha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Arrow: Chevron 1">
            <a:extLst>
              <a:ext uri="{FF2B5EF4-FFF2-40B4-BE49-F238E27FC236}">
                <a16:creationId xmlns:a16="http://schemas.microsoft.com/office/drawing/2014/main" id="{1E03A10B-40C2-429B-A1A2-7E760590AD8F}"/>
              </a:ext>
            </a:extLst>
          </p:cNvPr>
          <p:cNvSpPr/>
          <p:nvPr/>
        </p:nvSpPr>
        <p:spPr>
          <a:xfrm>
            <a:off x="1342289" y="2223613"/>
            <a:ext cx="1727200" cy="381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 name="Arrow: Chevron 2">
            <a:extLst>
              <a:ext uri="{FF2B5EF4-FFF2-40B4-BE49-F238E27FC236}">
                <a16:creationId xmlns:a16="http://schemas.microsoft.com/office/drawing/2014/main" id="{7F2E402E-66F1-4FCA-9452-07D806ACA563}"/>
              </a:ext>
            </a:extLst>
          </p:cNvPr>
          <p:cNvSpPr/>
          <p:nvPr/>
        </p:nvSpPr>
        <p:spPr>
          <a:xfrm>
            <a:off x="3369659" y="2223613"/>
            <a:ext cx="1727200" cy="38100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5" name="Arrow: Chevron 4">
            <a:extLst>
              <a:ext uri="{FF2B5EF4-FFF2-40B4-BE49-F238E27FC236}">
                <a16:creationId xmlns:a16="http://schemas.microsoft.com/office/drawing/2014/main" id="{A8DB0CA2-0AD8-40CF-9EAE-24636F6BE1A6}"/>
              </a:ext>
            </a:extLst>
          </p:cNvPr>
          <p:cNvSpPr/>
          <p:nvPr/>
        </p:nvSpPr>
        <p:spPr>
          <a:xfrm>
            <a:off x="5277508" y="2223613"/>
            <a:ext cx="1727200" cy="38100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6" name="Arrow: Chevron 5">
            <a:extLst>
              <a:ext uri="{FF2B5EF4-FFF2-40B4-BE49-F238E27FC236}">
                <a16:creationId xmlns:a16="http://schemas.microsoft.com/office/drawing/2014/main" id="{7E6ADA69-2377-458F-8AA1-32DD93A340BE}"/>
              </a:ext>
            </a:extLst>
          </p:cNvPr>
          <p:cNvSpPr/>
          <p:nvPr/>
        </p:nvSpPr>
        <p:spPr>
          <a:xfrm>
            <a:off x="7310813" y="2223613"/>
            <a:ext cx="1727200" cy="381000"/>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 name="Arrow: Chevron 6">
            <a:extLst>
              <a:ext uri="{FF2B5EF4-FFF2-40B4-BE49-F238E27FC236}">
                <a16:creationId xmlns:a16="http://schemas.microsoft.com/office/drawing/2014/main" id="{454C02BF-4E44-4F11-891A-CD23E8F1435B}"/>
              </a:ext>
            </a:extLst>
          </p:cNvPr>
          <p:cNvSpPr/>
          <p:nvPr/>
        </p:nvSpPr>
        <p:spPr>
          <a:xfrm>
            <a:off x="9300318" y="2223613"/>
            <a:ext cx="1727200" cy="381000"/>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FE16D7A-B5B7-4A58-922B-115040FA32AA}"/>
              </a:ext>
            </a:extLst>
          </p:cNvPr>
          <p:cNvSpPr txBox="1"/>
          <p:nvPr/>
        </p:nvSpPr>
        <p:spPr>
          <a:xfrm>
            <a:off x="9106631" y="1195663"/>
            <a:ext cx="183647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Big Data &amp; Cloud Computing</a:t>
            </a:r>
            <a:endPar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0" name="TextBox 9">
            <a:extLst>
              <a:ext uri="{FF2B5EF4-FFF2-40B4-BE49-F238E27FC236}">
                <a16:creationId xmlns:a16="http://schemas.microsoft.com/office/drawing/2014/main" id="{E2A12895-E141-47F9-9D4E-FD2BB7AFAAD7}"/>
              </a:ext>
            </a:extLst>
          </p:cNvPr>
          <p:cNvSpPr txBox="1"/>
          <p:nvPr/>
        </p:nvSpPr>
        <p:spPr>
          <a:xfrm>
            <a:off x="7292612" y="1502834"/>
            <a:ext cx="159711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Data Visualization</a:t>
            </a:r>
            <a:endPar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1" name="TextBox 10">
            <a:extLst>
              <a:ext uri="{FF2B5EF4-FFF2-40B4-BE49-F238E27FC236}">
                <a16:creationId xmlns:a16="http://schemas.microsoft.com/office/drawing/2014/main" id="{AD53B7D2-607F-47BC-9C37-403E42B65FA4}"/>
              </a:ext>
            </a:extLst>
          </p:cNvPr>
          <p:cNvSpPr txBox="1"/>
          <p:nvPr/>
        </p:nvSpPr>
        <p:spPr>
          <a:xfrm>
            <a:off x="5443451" y="1481273"/>
            <a:ext cx="125021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Machine Learning</a:t>
            </a:r>
            <a:endPar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2" name="TextBox 11">
            <a:extLst>
              <a:ext uri="{FF2B5EF4-FFF2-40B4-BE49-F238E27FC236}">
                <a16:creationId xmlns:a16="http://schemas.microsoft.com/office/drawing/2014/main" id="{20295B2C-770E-492F-A954-71B35404786A}"/>
              </a:ext>
            </a:extLst>
          </p:cNvPr>
          <p:cNvSpPr txBox="1"/>
          <p:nvPr/>
        </p:nvSpPr>
        <p:spPr>
          <a:xfrm>
            <a:off x="3236874" y="1487735"/>
            <a:ext cx="176672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b="1" dirty="0">
                <a:latin typeface="Noto Sans" panose="020B0502040504020204" pitchFamily="34"/>
                <a:ea typeface="Noto Sans" panose="020B0502040504020204" pitchFamily="34"/>
                <a:cs typeface="Noto Sans" panose="020B0502040504020204" pitchFamily="34"/>
              </a:rPr>
              <a:t>D</a:t>
            </a:r>
            <a:r>
              <a:rPr lang="en-US" sz="2000" b="1" dirty="0">
                <a:latin typeface="Noto Sans" panose="020B0502040504020204" pitchFamily="34"/>
                <a:ea typeface="Noto Sans" panose="020B0502040504020204" pitchFamily="34"/>
                <a:cs typeface="Noto Sans" panose="020B0502040504020204" pitchFamily="34"/>
              </a:rPr>
              <a:t>atabase Fundamentals</a:t>
            </a:r>
            <a:endPar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3" name="TextBox 12">
            <a:extLst>
              <a:ext uri="{FF2B5EF4-FFF2-40B4-BE49-F238E27FC236}">
                <a16:creationId xmlns:a16="http://schemas.microsoft.com/office/drawing/2014/main" id="{E2BB0070-3CE1-4C59-BE93-F567DBECF5B6}"/>
              </a:ext>
            </a:extLst>
          </p:cNvPr>
          <p:cNvSpPr txBox="1"/>
          <p:nvPr/>
        </p:nvSpPr>
        <p:spPr>
          <a:xfrm>
            <a:off x="1221634" y="1167681"/>
            <a:ext cx="180885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Statistics Linear Algebra Calculus</a:t>
            </a:r>
            <a:endPar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cxnSp>
        <p:nvCxnSpPr>
          <p:cNvPr id="15" name="Straight Connector 14">
            <a:extLst>
              <a:ext uri="{FF2B5EF4-FFF2-40B4-BE49-F238E27FC236}">
                <a16:creationId xmlns:a16="http://schemas.microsoft.com/office/drawing/2014/main" id="{171C13F8-8C78-4F88-AB23-F329C1824EF1}"/>
              </a:ext>
            </a:extLst>
          </p:cNvPr>
          <p:cNvCxnSpPr>
            <a:cxnSpLocks/>
            <a:stCxn id="2" idx="2"/>
            <a:endCxn id="17" idx="0"/>
          </p:cNvCxnSpPr>
          <p:nvPr/>
        </p:nvCxnSpPr>
        <p:spPr>
          <a:xfrm>
            <a:off x="2110639" y="2604613"/>
            <a:ext cx="0" cy="6401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5281380-0B8F-4478-AA4B-78F14E648688}"/>
              </a:ext>
            </a:extLst>
          </p:cNvPr>
          <p:cNvCxnSpPr>
            <a:cxnSpLocks/>
            <a:stCxn id="3" idx="2"/>
            <a:endCxn id="24" idx="0"/>
          </p:cNvCxnSpPr>
          <p:nvPr/>
        </p:nvCxnSpPr>
        <p:spPr>
          <a:xfrm>
            <a:off x="4138009" y="2604613"/>
            <a:ext cx="14818" cy="64011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5AF125C-6B80-417C-B6FD-A5DBF0D04202}"/>
              </a:ext>
            </a:extLst>
          </p:cNvPr>
          <p:cNvCxnSpPr>
            <a:cxnSpLocks/>
            <a:stCxn id="5" idx="2"/>
            <a:endCxn id="32" idx="0"/>
          </p:cNvCxnSpPr>
          <p:nvPr/>
        </p:nvCxnSpPr>
        <p:spPr>
          <a:xfrm>
            <a:off x="6045858" y="2604613"/>
            <a:ext cx="3542" cy="64011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9464EDA-95F9-4BE9-8724-ED55660785EB}"/>
              </a:ext>
            </a:extLst>
          </p:cNvPr>
          <p:cNvCxnSpPr>
            <a:cxnSpLocks/>
            <a:stCxn id="6" idx="2"/>
            <a:endCxn id="39" idx="0"/>
          </p:cNvCxnSpPr>
          <p:nvPr/>
        </p:nvCxnSpPr>
        <p:spPr>
          <a:xfrm>
            <a:off x="8079163" y="2604613"/>
            <a:ext cx="12007" cy="640111"/>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C0D21E-5FB2-45B7-9E65-6F790157750A}"/>
              </a:ext>
            </a:extLst>
          </p:cNvPr>
          <p:cNvCxnSpPr>
            <a:cxnSpLocks/>
            <a:stCxn id="7" idx="2"/>
            <a:endCxn id="44" idx="0"/>
          </p:cNvCxnSpPr>
          <p:nvPr/>
        </p:nvCxnSpPr>
        <p:spPr>
          <a:xfrm>
            <a:off x="10068668" y="2604613"/>
            <a:ext cx="12006" cy="6401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CCCA0B48-8F06-426C-B056-AAAE9B66B34D}"/>
              </a:ext>
            </a:extLst>
          </p:cNvPr>
          <p:cNvSpPr txBox="1"/>
          <p:nvPr/>
        </p:nvSpPr>
        <p:spPr>
          <a:xfrm>
            <a:off x="1296569" y="4925755"/>
            <a:ext cx="1727200" cy="1569660"/>
          </a:xfrm>
          <a:prstGeom prst="rect">
            <a:avLst/>
          </a:prstGeom>
          <a:noFill/>
        </p:spPr>
        <p:txBody>
          <a:bodyPr wrap="square" rtlCol="0">
            <a:spAutoFit/>
          </a:bodyPr>
          <a:lstStyle/>
          <a:p>
            <a:pPr marL="171450" marR="0" lvl="0" indent="-171450" defTabSz="914400" rtl="0" eaLnBrk="1" fontAlgn="auto" latinLnBrk="0" hangingPunct="1">
              <a:lnSpc>
                <a:spcPct val="100000"/>
              </a:lnSpc>
              <a:spcBef>
                <a:spcPts val="0"/>
              </a:spcBef>
              <a:spcAft>
                <a:spcPts val="0"/>
              </a:spcAft>
              <a:buClrTx/>
              <a:buSzTx/>
              <a:buFontTx/>
              <a:buChar char="-"/>
              <a:tabLst/>
              <a:defRPr/>
            </a:pPr>
            <a:r>
              <a:rPr kumimoji="0" lang="en-US" sz="1200" i="0" u="none" strike="noStrike" kern="1200" cap="none" spc="0" normalizeH="0" baseline="0" noProof="0" dirty="0">
                <a:ln>
                  <a:noFill/>
                </a:ln>
                <a:effectLst/>
                <a:uLnTx/>
                <a:uFillTx/>
                <a:latin typeface="Open Sans" panose="020B0606030504020204"/>
              </a:rPr>
              <a:t>Basic Statistics</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GB" sz="1200" dirty="0">
                <a:latin typeface="Open Sans" panose="020B0606030504020204"/>
                <a:ea typeface="Noto Sans" panose="020B0502040504020204" pitchFamily="34"/>
                <a:cs typeface="Noto Sans" panose="020B0502040504020204" pitchFamily="34"/>
              </a:rPr>
              <a:t>Sampling Statistics</a:t>
            </a:r>
          </a:p>
          <a:p>
            <a:pPr marL="171450" marR="0" lvl="0" indent="-171450" defTabSz="914400" rtl="0" eaLnBrk="1" fontAlgn="auto" latinLnBrk="0" hangingPunct="1">
              <a:lnSpc>
                <a:spcPct val="100000"/>
              </a:lnSpc>
              <a:spcBef>
                <a:spcPts val="0"/>
              </a:spcBef>
              <a:spcAft>
                <a:spcPts val="0"/>
              </a:spcAft>
              <a:buClrTx/>
              <a:buSzTx/>
              <a:buFontTx/>
              <a:buChar char="-"/>
              <a:tabLst/>
              <a:defRPr/>
            </a:pPr>
            <a:r>
              <a:rPr kumimoji="0" lang="en-GB" sz="1200" i="0" u="none" strike="noStrike" kern="1200" cap="none" spc="0" normalizeH="0" baseline="0" noProof="0" dirty="0">
                <a:ln>
                  <a:noFill/>
                </a:ln>
                <a:effectLst/>
                <a:uLnTx/>
                <a:uFillTx/>
                <a:latin typeface="Open Sans" panose="020B0606030504020204"/>
                <a:ea typeface="Noto Sans" panose="020B0502040504020204" pitchFamily="34"/>
                <a:cs typeface="Noto Sans" panose="020B0502040504020204" pitchFamily="34"/>
              </a:rPr>
              <a:t>Statistical Tests</a:t>
            </a:r>
          </a:p>
          <a:p>
            <a:pPr marL="171450" marR="0" lvl="0" indent="-171450" defTabSz="914400" rtl="0" eaLnBrk="1" fontAlgn="auto" latinLnBrk="0" hangingPunct="1">
              <a:lnSpc>
                <a:spcPct val="100000"/>
              </a:lnSpc>
              <a:spcBef>
                <a:spcPts val="0"/>
              </a:spcBef>
              <a:spcAft>
                <a:spcPts val="0"/>
              </a:spcAft>
              <a:buClrTx/>
              <a:buSzTx/>
              <a:buFontTx/>
              <a:buChar char="-"/>
              <a:tabLst/>
              <a:defRPr/>
            </a:pPr>
            <a:r>
              <a:rPr kumimoji="0" lang="en-GB" sz="1200" i="0" u="none" strike="noStrike" kern="1200" cap="none" spc="0" normalizeH="0" baseline="0" noProof="0" dirty="0">
                <a:ln>
                  <a:noFill/>
                </a:ln>
                <a:effectLst/>
                <a:uLnTx/>
                <a:uFillTx/>
                <a:latin typeface="Open Sans" panose="020B0606030504020204"/>
                <a:ea typeface="Noto Sans" panose="020B0502040504020204" pitchFamily="34"/>
                <a:cs typeface="Noto Sans" panose="020B0502040504020204" pitchFamily="34"/>
              </a:rPr>
              <a:t>Probability Theory</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GB" sz="1200" dirty="0">
                <a:latin typeface="Open Sans" panose="020B0606030504020204"/>
                <a:ea typeface="Noto Sans" panose="020B0502040504020204" pitchFamily="34"/>
                <a:cs typeface="Noto Sans" panose="020B0502040504020204" pitchFamily="34"/>
              </a:rPr>
              <a:t>Matrix Computations</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GB" sz="1200" dirty="0">
                <a:latin typeface="Open Sans" panose="020B0606030504020204"/>
                <a:ea typeface="Noto Sans" panose="020B0502040504020204" pitchFamily="34"/>
                <a:cs typeface="Noto Sans" panose="020B0502040504020204" pitchFamily="34"/>
              </a:rPr>
              <a:t>Optimization</a:t>
            </a:r>
          </a:p>
          <a:p>
            <a:pPr marL="171450" marR="0" lvl="0" indent="-171450" algn="just" defTabSz="914400" rtl="0" eaLnBrk="1" fontAlgn="auto" latinLnBrk="0" hangingPunct="1">
              <a:lnSpc>
                <a:spcPct val="100000"/>
              </a:lnSpc>
              <a:spcBef>
                <a:spcPts val="0"/>
              </a:spcBef>
              <a:spcAft>
                <a:spcPts val="0"/>
              </a:spcAft>
              <a:buClrTx/>
              <a:buSzTx/>
              <a:buFontTx/>
              <a:buChar char="-"/>
              <a:tabLst/>
              <a:defRPr/>
            </a:pPr>
            <a:endParaRPr kumimoji="0" lang="en-GB" sz="1200" i="0" u="none" strike="noStrike" kern="120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9" name="TextBox 88">
            <a:extLst>
              <a:ext uri="{FF2B5EF4-FFF2-40B4-BE49-F238E27FC236}">
                <a16:creationId xmlns:a16="http://schemas.microsoft.com/office/drawing/2014/main" id="{49EDD08E-9ECE-482B-BACD-CA47316459C3}"/>
              </a:ext>
            </a:extLst>
          </p:cNvPr>
          <p:cNvSpPr txBox="1"/>
          <p:nvPr/>
        </p:nvSpPr>
        <p:spPr>
          <a:xfrm>
            <a:off x="3379947" y="4889827"/>
            <a:ext cx="1727200" cy="1384995"/>
          </a:xfrm>
          <a:prstGeom prst="rect">
            <a:avLst/>
          </a:prstGeom>
          <a:noFill/>
        </p:spPr>
        <p:txBody>
          <a:bodyPr wrap="square" rtlCol="0">
            <a:spAutoFit/>
          </a:bodyPr>
          <a:lstStyle/>
          <a:p>
            <a:pPr marL="171450" marR="0" lvl="0" indent="-171450"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effectLst/>
                <a:uLnTx/>
                <a:uFillTx/>
                <a:latin typeface="Open Sans" panose="020B0606030504020204" pitchFamily="34" charset="0"/>
                <a:ea typeface="+mn-ea"/>
                <a:cs typeface="+mn-cs"/>
              </a:rPr>
              <a:t>SQL, MySQL, PostgreSQL</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HTML, Web-Scraping, APIs</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ETL</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Database Management</a:t>
            </a:r>
          </a:p>
        </p:txBody>
      </p:sp>
      <p:sp>
        <p:nvSpPr>
          <p:cNvPr id="90" name="TextBox 89">
            <a:extLst>
              <a:ext uri="{FF2B5EF4-FFF2-40B4-BE49-F238E27FC236}">
                <a16:creationId xmlns:a16="http://schemas.microsoft.com/office/drawing/2014/main" id="{B3FE5EF8-4EAA-466F-B7F2-12EF765EAF4C}"/>
              </a:ext>
            </a:extLst>
          </p:cNvPr>
          <p:cNvSpPr txBox="1"/>
          <p:nvPr/>
        </p:nvSpPr>
        <p:spPr>
          <a:xfrm>
            <a:off x="5245423" y="4925755"/>
            <a:ext cx="1612644" cy="1384995"/>
          </a:xfrm>
          <a:prstGeom prst="rect">
            <a:avLst/>
          </a:prstGeom>
          <a:noFill/>
        </p:spPr>
        <p:txBody>
          <a:bodyPr wrap="square" rtlCol="0">
            <a:spAutoFit/>
          </a:bodyPr>
          <a:lstStyle/>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Data Extraction</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Data Cleaning</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Feature Selection</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Classification</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Regression</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Clustering</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Python</a:t>
            </a:r>
          </a:p>
        </p:txBody>
      </p:sp>
      <p:sp>
        <p:nvSpPr>
          <p:cNvPr id="91" name="TextBox 90">
            <a:extLst>
              <a:ext uri="{FF2B5EF4-FFF2-40B4-BE49-F238E27FC236}">
                <a16:creationId xmlns:a16="http://schemas.microsoft.com/office/drawing/2014/main" id="{C968B231-2E26-409A-82D8-729D18EAAEF7}"/>
              </a:ext>
            </a:extLst>
          </p:cNvPr>
          <p:cNvSpPr txBox="1"/>
          <p:nvPr/>
        </p:nvSpPr>
        <p:spPr>
          <a:xfrm>
            <a:off x="7302823" y="4925755"/>
            <a:ext cx="1612644" cy="1569660"/>
          </a:xfrm>
          <a:prstGeom prst="rect">
            <a:avLst/>
          </a:prstGeom>
          <a:noFill/>
        </p:spPr>
        <p:txBody>
          <a:bodyPr wrap="square" rtlCol="0">
            <a:spAutoFit/>
          </a:bodyPr>
          <a:lstStyle/>
          <a:p>
            <a:pPr marL="171450" marR="0" lvl="0" indent="-171450"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effectLst/>
                <a:uLnTx/>
                <a:uFillTx/>
                <a:latin typeface="Open Sans" panose="020B0606030504020204" pitchFamily="34" charset="0"/>
                <a:ea typeface="+mn-ea"/>
                <a:cs typeface="+mn-cs"/>
              </a:rPr>
              <a:t>Data Exploration</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Matplotlib, Seaborn</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Tableau, Power BI</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R</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US" sz="1200" dirty="0">
                <a:latin typeface="Open Sans" panose="020B0606030504020204" pitchFamily="34" charset="0"/>
              </a:rPr>
              <a:t>Professional Presentation Skills</a:t>
            </a:r>
          </a:p>
          <a:p>
            <a:pPr marL="171450" marR="0" lvl="0" indent="-171450" algn="just" defTabSz="914400" rtl="0" eaLnBrk="1" fontAlgn="auto" latinLnBrk="0" hangingPunct="1">
              <a:lnSpc>
                <a:spcPct val="100000"/>
              </a:lnSpc>
              <a:spcBef>
                <a:spcPts val="0"/>
              </a:spcBef>
              <a:spcAft>
                <a:spcPts val="0"/>
              </a:spcAft>
              <a:buClrTx/>
              <a:buSzTx/>
              <a:buFontTx/>
              <a:buChar char="-"/>
              <a:tabLst/>
              <a:defRPr/>
            </a:pPr>
            <a:endParaRPr lang="en-US" sz="1200" dirty="0">
              <a:solidFill>
                <a:srgbClr val="FFFFFF"/>
              </a:solidFill>
              <a:latin typeface="Open Sans" panose="020B0606030504020204" pitchFamily="34" charset="0"/>
            </a:endParaRPr>
          </a:p>
        </p:txBody>
      </p:sp>
      <p:sp>
        <p:nvSpPr>
          <p:cNvPr id="92" name="TextBox 91">
            <a:extLst>
              <a:ext uri="{FF2B5EF4-FFF2-40B4-BE49-F238E27FC236}">
                <a16:creationId xmlns:a16="http://schemas.microsoft.com/office/drawing/2014/main" id="{520B954E-D7BC-4F07-B9C2-D6F96678DBA4}"/>
              </a:ext>
            </a:extLst>
          </p:cNvPr>
          <p:cNvSpPr txBox="1"/>
          <p:nvPr/>
        </p:nvSpPr>
        <p:spPr>
          <a:xfrm>
            <a:off x="9275554" y="4925755"/>
            <a:ext cx="1962421" cy="1384995"/>
          </a:xfrm>
          <a:prstGeom prst="rect">
            <a:avLst/>
          </a:prstGeom>
          <a:noFill/>
        </p:spPr>
        <p:txBody>
          <a:bodyPr wrap="square" rtlCol="0">
            <a:spAutoFit/>
          </a:bodyPr>
          <a:lstStyle/>
          <a:p>
            <a:pPr marL="171450" marR="0" lvl="0" indent="-171450"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effectLst/>
                <a:uLnTx/>
                <a:uFillTx/>
                <a:latin typeface="Open Sans" panose="020B0606030504020204"/>
              </a:rPr>
              <a:t>Distributed Computing</a:t>
            </a:r>
          </a:p>
          <a:p>
            <a:pPr marL="171450" marR="0" lvl="0" indent="-171450" defTabSz="914400" rtl="0" eaLnBrk="1" fontAlgn="auto" latinLnBrk="0" hangingPunct="1">
              <a:lnSpc>
                <a:spcPct val="100000"/>
              </a:lnSpc>
              <a:spcBef>
                <a:spcPts val="0"/>
              </a:spcBef>
              <a:spcAft>
                <a:spcPts val="0"/>
              </a:spcAft>
              <a:buClrTx/>
              <a:buSzTx/>
              <a:buFontTx/>
              <a:buChar char="-"/>
              <a:tabLst/>
              <a:defRPr/>
            </a:pPr>
            <a:r>
              <a:rPr kumimoji="0" lang="en-GB" sz="1200" b="0" i="0" u="none" strike="noStrike" kern="1200" cap="none" spc="0" normalizeH="0" baseline="0" noProof="0" dirty="0">
                <a:ln>
                  <a:noFill/>
                </a:ln>
                <a:effectLst/>
                <a:uLnTx/>
                <a:uFillTx/>
                <a:latin typeface="Open Sans" panose="020B0606030504020204"/>
                <a:ea typeface="Noto Sans" panose="020B0502040504020204" pitchFamily="34"/>
                <a:cs typeface="Noto Sans" panose="020B0502040504020204" pitchFamily="34"/>
              </a:rPr>
              <a:t>Spark, Hive, Hadoop</a:t>
            </a:r>
          </a:p>
          <a:p>
            <a:pPr marL="171450" marR="0" lvl="0" indent="-171450" defTabSz="914400" rtl="0" eaLnBrk="1" fontAlgn="auto" latinLnBrk="0" hangingPunct="1">
              <a:lnSpc>
                <a:spcPct val="100000"/>
              </a:lnSpc>
              <a:spcBef>
                <a:spcPts val="0"/>
              </a:spcBef>
              <a:spcAft>
                <a:spcPts val="0"/>
              </a:spcAft>
              <a:buClrTx/>
              <a:buSzTx/>
              <a:buFontTx/>
              <a:buChar char="-"/>
              <a:tabLst/>
              <a:defRPr/>
            </a:pPr>
            <a:r>
              <a:rPr kumimoji="0" lang="en-GB" sz="1200" b="0" i="0" u="none" strike="noStrike" kern="1200" cap="none" spc="0" normalizeH="0" baseline="0" noProof="0" dirty="0">
                <a:ln>
                  <a:noFill/>
                </a:ln>
                <a:effectLst/>
                <a:uLnTx/>
                <a:uFillTx/>
                <a:latin typeface="Open Sans" panose="020B0606030504020204"/>
                <a:ea typeface="Noto Sans" panose="020B0502040504020204" pitchFamily="34"/>
                <a:cs typeface="Noto Sans" panose="020B0502040504020204" pitchFamily="34"/>
              </a:rPr>
              <a:t>Cloud Services and APIs</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GB" sz="1200" dirty="0">
                <a:latin typeface="Open Sans" panose="020B0606030504020204"/>
                <a:ea typeface="Noto Sans" panose="020B0502040504020204" pitchFamily="34"/>
                <a:cs typeface="Noto Sans" panose="020B0502040504020204" pitchFamily="34"/>
              </a:rPr>
              <a:t>Microsoft Azure</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GB" sz="1200" dirty="0">
                <a:latin typeface="Open Sans" panose="020B0606030504020204"/>
                <a:ea typeface="Noto Sans" panose="020B0502040504020204" pitchFamily="34"/>
                <a:cs typeface="Noto Sans" panose="020B0502040504020204" pitchFamily="34"/>
              </a:rPr>
              <a:t>IBM Watson</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GB" sz="1200" dirty="0">
                <a:latin typeface="Open Sans" panose="020B0606030504020204"/>
                <a:ea typeface="Noto Sans" panose="020B0502040504020204" pitchFamily="34"/>
                <a:cs typeface="Noto Sans" panose="020B0502040504020204" pitchFamily="34"/>
              </a:rPr>
              <a:t>AWS</a:t>
            </a:r>
          </a:p>
          <a:p>
            <a:pPr marL="171450" marR="0" lvl="0" indent="-171450" defTabSz="914400" rtl="0" eaLnBrk="1" fontAlgn="auto" latinLnBrk="0" hangingPunct="1">
              <a:lnSpc>
                <a:spcPct val="100000"/>
              </a:lnSpc>
              <a:spcBef>
                <a:spcPts val="0"/>
              </a:spcBef>
              <a:spcAft>
                <a:spcPts val="0"/>
              </a:spcAft>
              <a:buClrTx/>
              <a:buSzTx/>
              <a:buFontTx/>
              <a:buChar char="-"/>
              <a:tabLst/>
              <a:defRPr/>
            </a:pPr>
            <a:r>
              <a:rPr lang="en-GB" sz="1200" dirty="0">
                <a:latin typeface="Open Sans" panose="020B0606030504020204"/>
                <a:ea typeface="Noto Sans" panose="020B0502040504020204" pitchFamily="34"/>
                <a:cs typeface="Noto Sans" panose="020B0502040504020204" pitchFamily="34"/>
              </a:rPr>
              <a:t>Google Cloud</a:t>
            </a:r>
          </a:p>
        </p:txBody>
      </p:sp>
      <p:pic>
        <p:nvPicPr>
          <p:cNvPr id="96" name="Picture 95">
            <a:extLst>
              <a:ext uri="{FF2B5EF4-FFF2-40B4-BE49-F238E27FC236}">
                <a16:creationId xmlns:a16="http://schemas.microsoft.com/office/drawing/2014/main" id="{8B00300E-B12C-4961-82E7-327B6318B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4886" y="3563599"/>
            <a:ext cx="792655" cy="831621"/>
          </a:xfrm>
          <a:prstGeom prst="rect">
            <a:avLst/>
          </a:prstGeom>
        </p:spPr>
      </p:pic>
      <p:pic>
        <p:nvPicPr>
          <p:cNvPr id="97" name="Picture 96">
            <a:extLst>
              <a:ext uri="{FF2B5EF4-FFF2-40B4-BE49-F238E27FC236}">
                <a16:creationId xmlns:a16="http://schemas.microsoft.com/office/drawing/2014/main" id="{E2BE343E-9898-4D34-9D1B-05219FE65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2320" y="3573958"/>
            <a:ext cx="796638" cy="806614"/>
          </a:xfrm>
          <a:prstGeom prst="rect">
            <a:avLst/>
          </a:prstGeom>
        </p:spPr>
      </p:pic>
      <p:pic>
        <p:nvPicPr>
          <p:cNvPr id="98" name="Picture 97">
            <a:extLst>
              <a:ext uri="{FF2B5EF4-FFF2-40B4-BE49-F238E27FC236}">
                <a16:creationId xmlns:a16="http://schemas.microsoft.com/office/drawing/2014/main" id="{77479C6B-880A-4444-BBAE-8294B3C047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180" y="3632855"/>
            <a:ext cx="693109" cy="693109"/>
          </a:xfrm>
          <a:prstGeom prst="rect">
            <a:avLst/>
          </a:prstGeom>
        </p:spPr>
      </p:pic>
      <p:pic>
        <p:nvPicPr>
          <p:cNvPr id="99" name="Picture 98">
            <a:extLst>
              <a:ext uri="{FF2B5EF4-FFF2-40B4-BE49-F238E27FC236}">
                <a16:creationId xmlns:a16="http://schemas.microsoft.com/office/drawing/2014/main" id="{EAC4F0B4-1296-417E-8B6F-2D849FE2B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H="1">
            <a:off x="5592399" y="3524434"/>
            <a:ext cx="906918" cy="906918"/>
          </a:xfrm>
          <a:prstGeom prst="rect">
            <a:avLst/>
          </a:prstGeom>
        </p:spPr>
      </p:pic>
      <p:pic>
        <p:nvPicPr>
          <p:cNvPr id="1026" name="Picture 2" descr="Cloud, computing, connection, global, hosting, infrastructure ...">
            <a:extLst>
              <a:ext uri="{FF2B5EF4-FFF2-40B4-BE49-F238E27FC236}">
                <a16:creationId xmlns:a16="http://schemas.microsoft.com/office/drawing/2014/main" id="{3B9B8B07-DF5D-4277-B185-A16B86482C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1900" y="3573958"/>
            <a:ext cx="837547" cy="837547"/>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7">
            <a:extLst>
              <a:ext uri="{FF2B5EF4-FFF2-40B4-BE49-F238E27FC236}">
                <a16:creationId xmlns:a16="http://schemas.microsoft.com/office/drawing/2014/main" id="{90BD8022-7C49-470B-9483-21E5F63480D9}"/>
              </a:ext>
            </a:extLst>
          </p:cNvPr>
          <p:cNvSpPr txBox="1"/>
          <p:nvPr/>
        </p:nvSpPr>
        <p:spPr>
          <a:xfrm>
            <a:off x="4547422" y="465617"/>
            <a:ext cx="3042276"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rPr>
              <a:t>Core Courses</a:t>
            </a:r>
            <a:endParaRPr kumimoji="0" lang="en-GB" sz="4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Tree>
    <p:extLst>
      <p:ext uri="{BB962C8B-B14F-4D97-AF65-F5344CB8AC3E}">
        <p14:creationId xmlns:p14="http://schemas.microsoft.com/office/powerpoint/2010/main" val="2274689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Freeform: Shape 35"/>
          <p:cNvSpPr/>
          <p:nvPr/>
        </p:nvSpPr>
        <p:spPr>
          <a:xfrm>
            <a:off x="4661377" y="1613963"/>
            <a:ext cx="2869246" cy="2850641"/>
          </a:xfrm>
          <a:custGeom>
            <a:avLst/>
            <a:gdLst>
              <a:gd name="connsiteX0" fmla="*/ 1008992 w 2017986"/>
              <a:gd name="connsiteY0" fmla="*/ 451848 h 2004901"/>
              <a:gd name="connsiteX1" fmla="*/ 451847 w 2017986"/>
              <a:gd name="connsiteY1" fmla="*/ 1008993 h 2004901"/>
              <a:gd name="connsiteX2" fmla="*/ 1008992 w 2017986"/>
              <a:gd name="connsiteY2" fmla="*/ 1566138 h 2004901"/>
              <a:gd name="connsiteX3" fmla="*/ 1566137 w 2017986"/>
              <a:gd name="connsiteY3" fmla="*/ 1008993 h 2004901"/>
              <a:gd name="connsiteX4" fmla="*/ 1008992 w 2017986"/>
              <a:gd name="connsiteY4" fmla="*/ 451848 h 2004901"/>
              <a:gd name="connsiteX5" fmla="*/ 1008993 w 2017986"/>
              <a:gd name="connsiteY5" fmla="*/ 0 h 2004901"/>
              <a:gd name="connsiteX6" fmla="*/ 2017986 w 2017986"/>
              <a:gd name="connsiteY6" fmla="*/ 1008993 h 2004901"/>
              <a:gd name="connsiteX7" fmla="*/ 1212340 w 2017986"/>
              <a:gd name="connsiteY7" fmla="*/ 1997487 h 2004901"/>
              <a:gd name="connsiteX8" fmla="*/ 1163759 w 2017986"/>
              <a:gd name="connsiteY8" fmla="*/ 2004901 h 2004901"/>
              <a:gd name="connsiteX9" fmla="*/ 1150665 w 2017986"/>
              <a:gd name="connsiteY9" fmla="*/ 1969126 h 2004901"/>
              <a:gd name="connsiteX10" fmla="*/ 220963 w 2017986"/>
              <a:gd name="connsiteY10" fmla="*/ 1352878 h 2004901"/>
              <a:gd name="connsiteX11" fmla="*/ 117800 w 2017986"/>
              <a:gd name="connsiteY11" fmla="*/ 1358087 h 2004901"/>
              <a:gd name="connsiteX12" fmla="*/ 66198 w 2017986"/>
              <a:gd name="connsiteY12" fmla="*/ 1365963 h 2004901"/>
              <a:gd name="connsiteX13" fmla="*/ 45363 w 2017986"/>
              <a:gd name="connsiteY13" fmla="*/ 1309037 h 2004901"/>
              <a:gd name="connsiteX14" fmla="*/ 0 w 2017986"/>
              <a:gd name="connsiteY14" fmla="*/ 1008993 h 2004901"/>
              <a:gd name="connsiteX15" fmla="*/ 1008993 w 2017986"/>
              <a:gd name="connsiteY15" fmla="*/ 0 h 20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7986" h="2004901">
                <a:moveTo>
                  <a:pt x="1008992" y="451848"/>
                </a:moveTo>
                <a:cubicBezTo>
                  <a:pt x="701289" y="451848"/>
                  <a:pt x="451847" y="701290"/>
                  <a:pt x="451847" y="1008993"/>
                </a:cubicBezTo>
                <a:cubicBezTo>
                  <a:pt x="451847" y="1316696"/>
                  <a:pt x="701289" y="1566138"/>
                  <a:pt x="1008992" y="1566138"/>
                </a:cubicBezTo>
                <a:cubicBezTo>
                  <a:pt x="1316695" y="1566138"/>
                  <a:pt x="1566137" y="1316696"/>
                  <a:pt x="1566137" y="1008993"/>
                </a:cubicBezTo>
                <a:cubicBezTo>
                  <a:pt x="1566137" y="701290"/>
                  <a:pt x="1316695" y="451848"/>
                  <a:pt x="1008992" y="451848"/>
                </a:cubicBezTo>
                <a:close/>
                <a:moveTo>
                  <a:pt x="1008993" y="0"/>
                </a:moveTo>
                <a:cubicBezTo>
                  <a:pt x="1566244" y="0"/>
                  <a:pt x="2017986" y="451742"/>
                  <a:pt x="2017986" y="1008993"/>
                </a:cubicBezTo>
                <a:cubicBezTo>
                  <a:pt x="2017986" y="1496588"/>
                  <a:pt x="1672121" y="1903402"/>
                  <a:pt x="1212340" y="1997487"/>
                </a:cubicBezTo>
                <a:lnTo>
                  <a:pt x="1163759" y="2004901"/>
                </a:lnTo>
                <a:lnTo>
                  <a:pt x="1150665" y="1969126"/>
                </a:lnTo>
                <a:cubicBezTo>
                  <a:pt x="997491" y="1606983"/>
                  <a:pt x="638902" y="1352878"/>
                  <a:pt x="220963" y="1352878"/>
                </a:cubicBezTo>
                <a:cubicBezTo>
                  <a:pt x="186135" y="1352878"/>
                  <a:pt x="151719" y="1354643"/>
                  <a:pt x="117800" y="1358087"/>
                </a:cubicBezTo>
                <a:lnTo>
                  <a:pt x="66198" y="1365963"/>
                </a:lnTo>
                <a:lnTo>
                  <a:pt x="45363" y="1309037"/>
                </a:lnTo>
                <a:cubicBezTo>
                  <a:pt x="15882" y="1214253"/>
                  <a:pt x="0" y="1113478"/>
                  <a:pt x="0" y="1008993"/>
                </a:cubicBezTo>
                <a:cubicBezTo>
                  <a:pt x="0" y="451742"/>
                  <a:pt x="451742" y="0"/>
                  <a:pt x="1008993" y="0"/>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eeform: Shape 34"/>
          <p:cNvSpPr/>
          <p:nvPr/>
        </p:nvSpPr>
        <p:spPr>
          <a:xfrm>
            <a:off x="3540929" y="3537532"/>
            <a:ext cx="2555072" cy="2869246"/>
          </a:xfrm>
          <a:custGeom>
            <a:avLst/>
            <a:gdLst>
              <a:gd name="connsiteX0" fmla="*/ 1008992 w 1797023"/>
              <a:gd name="connsiteY0" fmla="*/ 451848 h 2017986"/>
              <a:gd name="connsiteX1" fmla="*/ 451847 w 1797023"/>
              <a:gd name="connsiteY1" fmla="*/ 1008993 h 2017986"/>
              <a:gd name="connsiteX2" fmla="*/ 1008992 w 1797023"/>
              <a:gd name="connsiteY2" fmla="*/ 1566138 h 2017986"/>
              <a:gd name="connsiteX3" fmla="*/ 1566137 w 1797023"/>
              <a:gd name="connsiteY3" fmla="*/ 1008993 h 2017986"/>
              <a:gd name="connsiteX4" fmla="*/ 1008992 w 1797023"/>
              <a:gd name="connsiteY4" fmla="*/ 451848 h 2017986"/>
              <a:gd name="connsiteX5" fmla="*/ 1008993 w 1797023"/>
              <a:gd name="connsiteY5" fmla="*/ 0 h 2017986"/>
              <a:gd name="connsiteX6" fmla="*/ 1722459 w 1797023"/>
              <a:gd name="connsiteY6" fmla="*/ 295528 h 2017986"/>
              <a:gd name="connsiteX7" fmla="*/ 1797023 w 1797023"/>
              <a:gd name="connsiteY7" fmla="*/ 385900 h 2017986"/>
              <a:gd name="connsiteX8" fmla="*/ 1748380 w 1797023"/>
              <a:gd name="connsiteY8" fmla="*/ 444856 h 2017986"/>
              <a:gd name="connsiteX9" fmla="*/ 1576059 w 1797023"/>
              <a:gd name="connsiteY9" fmla="*/ 1008993 h 2017986"/>
              <a:gd name="connsiteX10" fmla="*/ 1748380 w 1797023"/>
              <a:gd name="connsiteY10" fmla="*/ 1573131 h 2017986"/>
              <a:gd name="connsiteX11" fmla="*/ 1797023 w 1797023"/>
              <a:gd name="connsiteY11" fmla="*/ 1632087 h 2017986"/>
              <a:gd name="connsiteX12" fmla="*/ 1722459 w 1797023"/>
              <a:gd name="connsiteY12" fmla="*/ 1722459 h 2017986"/>
              <a:gd name="connsiteX13" fmla="*/ 1008993 w 1797023"/>
              <a:gd name="connsiteY13" fmla="*/ 2017986 h 2017986"/>
              <a:gd name="connsiteX14" fmla="*/ 0 w 1797023"/>
              <a:gd name="connsiteY14" fmla="*/ 1008993 h 2017986"/>
              <a:gd name="connsiteX15" fmla="*/ 1008993 w 1797023"/>
              <a:gd name="connsiteY15" fmla="*/ 0 h 2017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7023" h="2017986">
                <a:moveTo>
                  <a:pt x="1008992" y="451848"/>
                </a:moveTo>
                <a:cubicBezTo>
                  <a:pt x="701289" y="451848"/>
                  <a:pt x="451847" y="701290"/>
                  <a:pt x="451847" y="1008993"/>
                </a:cubicBezTo>
                <a:cubicBezTo>
                  <a:pt x="451847" y="1316696"/>
                  <a:pt x="701289" y="1566138"/>
                  <a:pt x="1008992" y="1566138"/>
                </a:cubicBezTo>
                <a:cubicBezTo>
                  <a:pt x="1316695" y="1566138"/>
                  <a:pt x="1566137" y="1316696"/>
                  <a:pt x="1566137" y="1008993"/>
                </a:cubicBezTo>
                <a:cubicBezTo>
                  <a:pt x="1566137" y="701290"/>
                  <a:pt x="1316695" y="451848"/>
                  <a:pt x="1008992" y="451848"/>
                </a:cubicBezTo>
                <a:close/>
                <a:moveTo>
                  <a:pt x="1008993" y="0"/>
                </a:moveTo>
                <a:cubicBezTo>
                  <a:pt x="1287619" y="0"/>
                  <a:pt x="1539867" y="112936"/>
                  <a:pt x="1722459" y="295528"/>
                </a:cubicBezTo>
                <a:lnTo>
                  <a:pt x="1797023" y="385900"/>
                </a:lnTo>
                <a:lnTo>
                  <a:pt x="1748380" y="444856"/>
                </a:lnTo>
                <a:cubicBezTo>
                  <a:pt x="1639585" y="605892"/>
                  <a:pt x="1576059" y="800024"/>
                  <a:pt x="1576059" y="1008993"/>
                </a:cubicBezTo>
                <a:cubicBezTo>
                  <a:pt x="1576059" y="1217962"/>
                  <a:pt x="1639585" y="1412094"/>
                  <a:pt x="1748380" y="1573131"/>
                </a:cubicBezTo>
                <a:lnTo>
                  <a:pt x="1797023" y="1632087"/>
                </a:lnTo>
                <a:lnTo>
                  <a:pt x="1722459" y="1722459"/>
                </a:lnTo>
                <a:cubicBezTo>
                  <a:pt x="1539867" y="1905051"/>
                  <a:pt x="1287619" y="2017986"/>
                  <a:pt x="1008993" y="2017986"/>
                </a:cubicBezTo>
                <a:cubicBezTo>
                  <a:pt x="451742" y="2017986"/>
                  <a:pt x="0" y="1566244"/>
                  <a:pt x="0" y="1008993"/>
                </a:cubicBezTo>
                <a:cubicBezTo>
                  <a:pt x="0" y="451742"/>
                  <a:pt x="451742" y="0"/>
                  <a:pt x="1008993" y="0"/>
                </a:cubicBez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ircle: Hollow 33"/>
          <p:cNvSpPr/>
          <p:nvPr/>
        </p:nvSpPr>
        <p:spPr>
          <a:xfrm>
            <a:off x="5781827" y="3537534"/>
            <a:ext cx="2869244" cy="2869244"/>
          </a:xfrm>
          <a:prstGeom prst="donut">
            <a:avLst>
              <a:gd name="adj" fmla="val 22391"/>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Freeform: Shape 39"/>
          <p:cNvSpPr/>
          <p:nvPr/>
        </p:nvSpPr>
        <p:spPr>
          <a:xfrm>
            <a:off x="5232763" y="3639502"/>
            <a:ext cx="1726472" cy="1332653"/>
          </a:xfrm>
          <a:custGeom>
            <a:avLst/>
            <a:gdLst>
              <a:gd name="connsiteX0" fmla="*/ 239396 w 1214255"/>
              <a:gd name="connsiteY0" fmla="*/ 0 h 937276"/>
              <a:gd name="connsiteX1" fmla="*/ 295623 w 1214255"/>
              <a:gd name="connsiteY1" fmla="*/ 46392 h 937276"/>
              <a:gd name="connsiteX2" fmla="*/ 607128 w 1214255"/>
              <a:gd name="connsiteY2" fmla="*/ 141543 h 937276"/>
              <a:gd name="connsiteX3" fmla="*/ 918633 w 1214255"/>
              <a:gd name="connsiteY3" fmla="*/ 46392 h 937276"/>
              <a:gd name="connsiteX4" fmla="*/ 974860 w 1214255"/>
              <a:gd name="connsiteY4" fmla="*/ 0 h 937276"/>
              <a:gd name="connsiteX5" fmla="*/ 1214255 w 1214255"/>
              <a:gd name="connsiteY5" fmla="*/ 412750 h 937276"/>
              <a:gd name="connsiteX6" fmla="*/ 1178291 w 1214255"/>
              <a:gd name="connsiteY6" fmla="*/ 423914 h 937276"/>
              <a:gd name="connsiteX7" fmla="*/ 838012 w 1214255"/>
              <a:gd name="connsiteY7" fmla="*/ 937276 h 937276"/>
              <a:gd name="connsiteX8" fmla="*/ 376243 w 1214255"/>
              <a:gd name="connsiteY8" fmla="*/ 937276 h 937276"/>
              <a:gd name="connsiteX9" fmla="*/ 35964 w 1214255"/>
              <a:gd name="connsiteY9" fmla="*/ 423914 h 937276"/>
              <a:gd name="connsiteX10" fmla="*/ 0 w 1214255"/>
              <a:gd name="connsiteY10" fmla="*/ 412750 h 93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255" h="937276">
                <a:moveTo>
                  <a:pt x="239396" y="0"/>
                </a:moveTo>
                <a:lnTo>
                  <a:pt x="295623" y="46392"/>
                </a:lnTo>
                <a:cubicBezTo>
                  <a:pt x="384544" y="106465"/>
                  <a:pt x="491740" y="141543"/>
                  <a:pt x="607128" y="141543"/>
                </a:cubicBezTo>
                <a:cubicBezTo>
                  <a:pt x="722517" y="141543"/>
                  <a:pt x="829713" y="106465"/>
                  <a:pt x="918633" y="46392"/>
                </a:cubicBezTo>
                <a:lnTo>
                  <a:pt x="974860" y="0"/>
                </a:lnTo>
                <a:lnTo>
                  <a:pt x="1214255" y="412750"/>
                </a:lnTo>
                <a:lnTo>
                  <a:pt x="1178291" y="423914"/>
                </a:lnTo>
                <a:cubicBezTo>
                  <a:pt x="978323" y="508493"/>
                  <a:pt x="838012" y="706499"/>
                  <a:pt x="838012" y="937276"/>
                </a:cubicBezTo>
                <a:lnTo>
                  <a:pt x="376243" y="937276"/>
                </a:lnTo>
                <a:cubicBezTo>
                  <a:pt x="376243" y="706499"/>
                  <a:pt x="235932" y="508493"/>
                  <a:pt x="35964" y="423914"/>
                </a:cubicBezTo>
                <a:lnTo>
                  <a:pt x="0" y="412750"/>
                </a:lnTo>
                <a:close/>
              </a:path>
            </a:pathLst>
          </a:cu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1" name="Group 40"/>
          <p:cNvGrpSpPr/>
          <p:nvPr/>
        </p:nvGrpSpPr>
        <p:grpSpPr>
          <a:xfrm>
            <a:off x="8223476" y="1613963"/>
            <a:ext cx="3430641" cy="2404672"/>
            <a:chOff x="7881041" y="1276360"/>
            <a:chExt cx="2937088" cy="1881673"/>
          </a:xfrm>
        </p:grpSpPr>
        <p:sp>
          <p:nvSpPr>
            <p:cNvPr id="42" name="TextBox 41"/>
            <p:cNvSpPr txBox="1"/>
            <p:nvPr/>
          </p:nvSpPr>
          <p:spPr>
            <a:xfrm>
              <a:off x="7881041" y="1276360"/>
              <a:ext cx="2937088" cy="495794"/>
            </a:xfrm>
            <a:prstGeom prst="rect">
              <a:avLst/>
            </a:prstGeom>
            <a:noFill/>
          </p:spPr>
          <p:txBody>
            <a:bodyPr wrap="square" lIns="0" rIns="0" rtlCol="0" anchor="ctr">
              <a:spAutoFit/>
            </a:bodyPr>
            <a:lstStyle/>
            <a:p>
              <a:r>
                <a:rPr lang="en-US" sz="2800" b="1" dirty="0">
                  <a:solidFill>
                    <a:schemeClr val="accent2">
                      <a:lumMod val="75000"/>
                    </a:schemeClr>
                  </a:solidFill>
                  <a:latin typeface="Noto Sans" panose="020B0502040504020204"/>
                </a:rPr>
                <a:t>Partner Company</a:t>
              </a:r>
            </a:p>
          </p:txBody>
        </p:sp>
        <p:sp>
          <p:nvSpPr>
            <p:cNvPr id="44" name="TextBox 43"/>
            <p:cNvSpPr txBox="1"/>
            <p:nvPr/>
          </p:nvSpPr>
          <p:spPr>
            <a:xfrm>
              <a:off x="7888836" y="1603129"/>
              <a:ext cx="2929293" cy="1554904"/>
            </a:xfrm>
            <a:prstGeom prst="rect">
              <a:avLst/>
            </a:prstGeom>
            <a:noFill/>
          </p:spPr>
          <p:txBody>
            <a:bodyPr wrap="square" lIns="0" rIns="0" rtlCol="0" anchor="ctr">
              <a:spAutoFit/>
            </a:bodyPr>
            <a:lstStyle/>
            <a:p>
              <a:pPr algn="just"/>
              <a:r>
                <a:rPr lang="en-US" sz="1400" dirty="0">
                  <a:solidFill>
                    <a:schemeClr val="tx1">
                      <a:lumMod val="65000"/>
                      <a:lumOff val="35000"/>
                    </a:schemeClr>
                  </a:solidFill>
                  <a:latin typeface="Open Sans"/>
                </a:rPr>
                <a:t>Industry leading companies partner with U of T to work with Masters students on a challenging industry problem. Companies offer mentorship throughout the project and represent an excellent opportunity to network with a prospective employer.</a:t>
              </a:r>
            </a:p>
          </p:txBody>
        </p:sp>
      </p:grpSp>
      <p:grpSp>
        <p:nvGrpSpPr>
          <p:cNvPr id="46" name="Group 45"/>
          <p:cNvGrpSpPr/>
          <p:nvPr/>
        </p:nvGrpSpPr>
        <p:grpSpPr>
          <a:xfrm>
            <a:off x="8803341" y="3935507"/>
            <a:ext cx="3245224" cy="2471271"/>
            <a:chOff x="7881041" y="1317070"/>
            <a:chExt cx="2937088" cy="1782575"/>
          </a:xfrm>
        </p:grpSpPr>
        <p:sp>
          <p:nvSpPr>
            <p:cNvPr id="47" name="TextBox 46"/>
            <p:cNvSpPr txBox="1"/>
            <p:nvPr/>
          </p:nvSpPr>
          <p:spPr>
            <a:xfrm>
              <a:off x="7881041" y="1317070"/>
              <a:ext cx="2937088" cy="414376"/>
            </a:xfrm>
            <a:prstGeom prst="rect">
              <a:avLst/>
            </a:prstGeom>
            <a:noFill/>
          </p:spPr>
          <p:txBody>
            <a:bodyPr wrap="square" lIns="0" rIns="0" rtlCol="0" anchor="ctr">
              <a:spAutoFit/>
            </a:bodyPr>
            <a:lstStyle/>
            <a:p>
              <a:r>
                <a:rPr lang="en-US" sz="2800" b="1" dirty="0">
                  <a:solidFill>
                    <a:schemeClr val="accent1">
                      <a:lumMod val="75000"/>
                    </a:schemeClr>
                  </a:solidFill>
                  <a:latin typeface="Noto Sans" panose="020B0502040504020204"/>
                </a:rPr>
                <a:t>Technical Student</a:t>
              </a:r>
            </a:p>
          </p:txBody>
        </p:sp>
        <p:sp>
          <p:nvSpPr>
            <p:cNvPr id="48" name="TextBox 47"/>
            <p:cNvSpPr txBox="1"/>
            <p:nvPr/>
          </p:nvSpPr>
          <p:spPr>
            <a:xfrm>
              <a:off x="7888836" y="1661517"/>
              <a:ext cx="2929293" cy="1438128"/>
            </a:xfrm>
            <a:prstGeom prst="rect">
              <a:avLst/>
            </a:prstGeom>
            <a:noFill/>
          </p:spPr>
          <p:txBody>
            <a:bodyPr wrap="square" lIns="0" rIns="0" rtlCol="0" anchor="ctr">
              <a:spAutoFit/>
            </a:bodyPr>
            <a:lstStyle/>
            <a:p>
              <a:pPr algn="just"/>
              <a:r>
                <a:rPr lang="en-US" sz="1400" dirty="0">
                  <a:solidFill>
                    <a:schemeClr val="tx1">
                      <a:lumMod val="65000"/>
                      <a:lumOff val="35000"/>
                    </a:schemeClr>
                  </a:solidFill>
                  <a:latin typeface="Open Sans" panose="020B0606030504020204"/>
                </a:rPr>
                <a:t>Technical students utilize their highly specialized knowledge to offer valuable insights to an existing industry problem. Gain invaluable experience working within a team environment and learn how to communicate complex technical findings to general audiences.</a:t>
              </a:r>
            </a:p>
          </p:txBody>
        </p:sp>
      </p:grpSp>
      <p:grpSp>
        <p:nvGrpSpPr>
          <p:cNvPr id="49" name="Group 48"/>
          <p:cNvGrpSpPr/>
          <p:nvPr/>
        </p:nvGrpSpPr>
        <p:grpSpPr>
          <a:xfrm>
            <a:off x="143435" y="3747248"/>
            <a:ext cx="3245223" cy="2659530"/>
            <a:chOff x="7881041" y="1322420"/>
            <a:chExt cx="2937088" cy="1841770"/>
          </a:xfrm>
        </p:grpSpPr>
        <p:sp>
          <p:nvSpPr>
            <p:cNvPr id="50" name="TextBox 49"/>
            <p:cNvSpPr txBox="1"/>
            <p:nvPr/>
          </p:nvSpPr>
          <p:spPr>
            <a:xfrm>
              <a:off x="7881041" y="1322420"/>
              <a:ext cx="2937088" cy="403677"/>
            </a:xfrm>
            <a:prstGeom prst="rect">
              <a:avLst/>
            </a:prstGeom>
            <a:noFill/>
          </p:spPr>
          <p:txBody>
            <a:bodyPr wrap="square" lIns="0" rIns="0" rtlCol="0" anchor="ctr">
              <a:spAutoFit/>
            </a:bodyPr>
            <a:lstStyle/>
            <a:p>
              <a:pPr algn="r"/>
              <a:r>
                <a:rPr lang="en-US" sz="2800" b="1" dirty="0">
                  <a:solidFill>
                    <a:srgbClr val="002060"/>
                  </a:solidFill>
                  <a:latin typeface="Noto Sans" panose="020B0502040504020204"/>
                </a:rPr>
                <a:t>Business Student</a:t>
              </a:r>
            </a:p>
          </p:txBody>
        </p:sp>
        <p:sp>
          <p:nvSpPr>
            <p:cNvPr id="51" name="TextBox 50"/>
            <p:cNvSpPr txBox="1"/>
            <p:nvPr/>
          </p:nvSpPr>
          <p:spPr>
            <a:xfrm>
              <a:off x="7888836" y="1596973"/>
              <a:ext cx="2929293" cy="1567217"/>
            </a:xfrm>
            <a:prstGeom prst="rect">
              <a:avLst/>
            </a:prstGeom>
            <a:noFill/>
          </p:spPr>
          <p:txBody>
            <a:bodyPr wrap="square" lIns="0" rIns="0" rtlCol="0" anchor="ctr">
              <a:spAutoFit/>
            </a:bodyPr>
            <a:lstStyle/>
            <a:p>
              <a:pPr algn="just"/>
              <a:r>
                <a:rPr lang="en-CA" sz="1400" dirty="0">
                  <a:solidFill>
                    <a:schemeClr val="tx1">
                      <a:lumMod val="65000"/>
                      <a:lumOff val="35000"/>
                    </a:schemeClr>
                  </a:solidFill>
                  <a:latin typeface="Open Sans" panose="020B0606030504020204"/>
                </a:rPr>
                <a:t>Business students apply there newly acquired methods of leveraging artificial intelligence to solve an engaging industry problem in a field of their choice. Develop professional teamwork and communication skills by working with a technical student and mentors within the partner company.</a:t>
              </a:r>
              <a:endParaRPr lang="en-US" sz="1400" dirty="0">
                <a:solidFill>
                  <a:schemeClr val="tx1">
                    <a:lumMod val="65000"/>
                    <a:lumOff val="35000"/>
                  </a:schemeClr>
                </a:solidFill>
                <a:latin typeface="Open Sans" panose="020B0606030504020204"/>
              </a:endParaRPr>
            </a:p>
          </p:txBody>
        </p:sp>
      </p:grpSp>
      <p:grpSp>
        <p:nvGrpSpPr>
          <p:cNvPr id="53" name="Group 52"/>
          <p:cNvGrpSpPr/>
          <p:nvPr/>
        </p:nvGrpSpPr>
        <p:grpSpPr>
          <a:xfrm>
            <a:off x="510988" y="1613963"/>
            <a:ext cx="3457535" cy="1886783"/>
            <a:chOff x="7881041" y="1245581"/>
            <a:chExt cx="2937088" cy="1757926"/>
          </a:xfrm>
        </p:grpSpPr>
        <p:sp>
          <p:nvSpPr>
            <p:cNvPr id="54" name="TextBox 53"/>
            <p:cNvSpPr txBox="1"/>
            <p:nvPr/>
          </p:nvSpPr>
          <p:spPr>
            <a:xfrm>
              <a:off x="7881041" y="1245581"/>
              <a:ext cx="2937088" cy="557355"/>
            </a:xfrm>
            <a:prstGeom prst="rect">
              <a:avLst/>
            </a:prstGeom>
            <a:noFill/>
          </p:spPr>
          <p:txBody>
            <a:bodyPr wrap="square" lIns="0" rIns="0" rtlCol="0" anchor="ctr">
              <a:spAutoFit/>
            </a:bodyPr>
            <a:lstStyle/>
            <a:p>
              <a:pPr algn="r"/>
              <a:r>
                <a:rPr lang="en-US" sz="2800" b="1" dirty="0">
                  <a:solidFill>
                    <a:schemeClr val="bg1">
                      <a:lumMod val="50000"/>
                    </a:schemeClr>
                  </a:solidFill>
                  <a:latin typeface="Noto Sans" panose="020B0502040504020204"/>
                </a:rPr>
                <a:t>Project</a:t>
              </a:r>
            </a:p>
          </p:txBody>
        </p:sp>
        <p:sp>
          <p:nvSpPr>
            <p:cNvPr id="56" name="TextBox 55"/>
            <p:cNvSpPr txBox="1"/>
            <p:nvPr/>
          </p:nvSpPr>
          <p:spPr>
            <a:xfrm>
              <a:off x="7888836" y="1757655"/>
              <a:ext cx="2929293" cy="1245852"/>
            </a:xfrm>
            <a:prstGeom prst="rect">
              <a:avLst/>
            </a:prstGeom>
            <a:noFill/>
          </p:spPr>
          <p:txBody>
            <a:bodyPr wrap="square" lIns="0" rIns="0" rtlCol="0" anchor="ctr">
              <a:spAutoFit/>
            </a:bodyPr>
            <a:lstStyle/>
            <a:p>
              <a:pPr algn="just"/>
              <a:r>
                <a:rPr lang="en-US" sz="1400" dirty="0">
                  <a:solidFill>
                    <a:schemeClr val="tx1">
                      <a:lumMod val="65000"/>
                      <a:lumOff val="35000"/>
                    </a:schemeClr>
                  </a:solidFill>
                  <a:latin typeface="Open Sans"/>
                </a:rPr>
                <a:t>The capstone industry project matches one technical stream student, one business stream student, and a top company to solve a real-world industry challenge.</a:t>
              </a:r>
            </a:p>
          </p:txBody>
        </p:sp>
      </p:grpSp>
      <p:sp>
        <p:nvSpPr>
          <p:cNvPr id="59" name="Freeform 304"/>
          <p:cNvSpPr/>
          <p:nvPr/>
        </p:nvSpPr>
        <p:spPr>
          <a:xfrm>
            <a:off x="5735183" y="4018635"/>
            <a:ext cx="727923" cy="727551"/>
          </a:xfrm>
          <a:custGeom>
            <a:avLst/>
            <a:gdLst/>
            <a:ahLst/>
            <a:cxnLst/>
            <a:rect l="l" t="t" r="r" b="b"/>
            <a:pathLst>
              <a:path w="432707" h="432707">
                <a:moveTo>
                  <a:pt x="185084" y="0"/>
                </a:moveTo>
                <a:lnTo>
                  <a:pt x="247624" y="0"/>
                </a:lnTo>
                <a:cubicBezTo>
                  <a:pt x="250253" y="0"/>
                  <a:pt x="252554" y="798"/>
                  <a:pt x="254525" y="2394"/>
                </a:cubicBezTo>
                <a:cubicBezTo>
                  <a:pt x="256498" y="3991"/>
                  <a:pt x="257578" y="6010"/>
                  <a:pt x="257765" y="8451"/>
                </a:cubicBezTo>
                <a:lnTo>
                  <a:pt x="265653" y="60286"/>
                </a:lnTo>
                <a:cubicBezTo>
                  <a:pt x="274855" y="63291"/>
                  <a:pt x="283306" y="66765"/>
                  <a:pt x="291006" y="70709"/>
                </a:cubicBezTo>
                <a:lnTo>
                  <a:pt x="331010" y="40566"/>
                </a:lnTo>
                <a:cubicBezTo>
                  <a:pt x="332700" y="38876"/>
                  <a:pt x="334953" y="38031"/>
                  <a:pt x="337771" y="38031"/>
                </a:cubicBezTo>
                <a:cubicBezTo>
                  <a:pt x="340212" y="38031"/>
                  <a:pt x="342560" y="38970"/>
                  <a:pt x="344814" y="40848"/>
                </a:cubicBezTo>
                <a:cubicBezTo>
                  <a:pt x="369041" y="63197"/>
                  <a:pt x="384535" y="79161"/>
                  <a:pt x="391295" y="88739"/>
                </a:cubicBezTo>
                <a:cubicBezTo>
                  <a:pt x="392610" y="90241"/>
                  <a:pt x="393268" y="92307"/>
                  <a:pt x="393268" y="94936"/>
                </a:cubicBezTo>
                <a:cubicBezTo>
                  <a:pt x="393268" y="97190"/>
                  <a:pt x="392516" y="99350"/>
                  <a:pt x="391014" y="101416"/>
                </a:cubicBezTo>
                <a:cubicBezTo>
                  <a:pt x="388197" y="105360"/>
                  <a:pt x="383408" y="111604"/>
                  <a:pt x="376647" y="120149"/>
                </a:cubicBezTo>
                <a:cubicBezTo>
                  <a:pt x="369885" y="128695"/>
                  <a:pt x="364815" y="135315"/>
                  <a:pt x="361434" y="140010"/>
                </a:cubicBezTo>
                <a:cubicBezTo>
                  <a:pt x="366317" y="149400"/>
                  <a:pt x="370168" y="158603"/>
                  <a:pt x="372985" y="167618"/>
                </a:cubicBezTo>
                <a:lnTo>
                  <a:pt x="424537" y="175506"/>
                </a:lnTo>
                <a:cubicBezTo>
                  <a:pt x="426979" y="175881"/>
                  <a:pt x="428951" y="177055"/>
                  <a:pt x="430453" y="179027"/>
                </a:cubicBezTo>
                <a:cubicBezTo>
                  <a:pt x="431956" y="180999"/>
                  <a:pt x="432707" y="183206"/>
                  <a:pt x="432707" y="185647"/>
                </a:cubicBezTo>
                <a:lnTo>
                  <a:pt x="432707" y="248187"/>
                </a:lnTo>
                <a:cubicBezTo>
                  <a:pt x="432707" y="250440"/>
                  <a:pt x="431956" y="252600"/>
                  <a:pt x="430453" y="254666"/>
                </a:cubicBezTo>
                <a:cubicBezTo>
                  <a:pt x="428951" y="256732"/>
                  <a:pt x="427072" y="257953"/>
                  <a:pt x="424819" y="258328"/>
                </a:cubicBezTo>
                <a:lnTo>
                  <a:pt x="372703" y="266216"/>
                </a:lnTo>
                <a:cubicBezTo>
                  <a:pt x="369134" y="276358"/>
                  <a:pt x="365472" y="284903"/>
                  <a:pt x="361716" y="291852"/>
                </a:cubicBezTo>
                <a:cubicBezTo>
                  <a:pt x="368289" y="301242"/>
                  <a:pt x="378337" y="314201"/>
                  <a:pt x="391859" y="330728"/>
                </a:cubicBezTo>
                <a:cubicBezTo>
                  <a:pt x="393737" y="332982"/>
                  <a:pt x="394676" y="335329"/>
                  <a:pt x="394676" y="337771"/>
                </a:cubicBezTo>
                <a:cubicBezTo>
                  <a:pt x="394676" y="340212"/>
                  <a:pt x="393832" y="342372"/>
                  <a:pt x="392140" y="344250"/>
                </a:cubicBezTo>
                <a:cubicBezTo>
                  <a:pt x="387070" y="351199"/>
                  <a:pt x="377773" y="361340"/>
                  <a:pt x="364251" y="374675"/>
                </a:cubicBezTo>
                <a:cubicBezTo>
                  <a:pt x="350729" y="388009"/>
                  <a:pt x="341903" y="394676"/>
                  <a:pt x="337771" y="394676"/>
                </a:cubicBezTo>
                <a:cubicBezTo>
                  <a:pt x="335517" y="394676"/>
                  <a:pt x="333075" y="393831"/>
                  <a:pt x="330446" y="392141"/>
                </a:cubicBezTo>
                <a:lnTo>
                  <a:pt x="291570" y="361716"/>
                </a:lnTo>
                <a:cubicBezTo>
                  <a:pt x="283306" y="366036"/>
                  <a:pt x="274762" y="369604"/>
                  <a:pt x="265934" y="372421"/>
                </a:cubicBezTo>
                <a:cubicBezTo>
                  <a:pt x="262929" y="397963"/>
                  <a:pt x="260206" y="415429"/>
                  <a:pt x="257765" y="424819"/>
                </a:cubicBezTo>
                <a:cubicBezTo>
                  <a:pt x="256450" y="430078"/>
                  <a:pt x="253070" y="432707"/>
                  <a:pt x="247624" y="432707"/>
                </a:cubicBezTo>
                <a:lnTo>
                  <a:pt x="185084" y="432707"/>
                </a:lnTo>
                <a:cubicBezTo>
                  <a:pt x="182454" y="432707"/>
                  <a:pt x="180153" y="431909"/>
                  <a:pt x="178182" y="430313"/>
                </a:cubicBezTo>
                <a:cubicBezTo>
                  <a:pt x="176210" y="428716"/>
                  <a:pt x="175130" y="426697"/>
                  <a:pt x="174942" y="424256"/>
                </a:cubicBezTo>
                <a:lnTo>
                  <a:pt x="167054" y="372421"/>
                </a:lnTo>
                <a:cubicBezTo>
                  <a:pt x="157852" y="369416"/>
                  <a:pt x="149401" y="365942"/>
                  <a:pt x="141700" y="361998"/>
                </a:cubicBezTo>
                <a:lnTo>
                  <a:pt x="101979" y="392141"/>
                </a:lnTo>
                <a:cubicBezTo>
                  <a:pt x="100101" y="393831"/>
                  <a:pt x="97753" y="394676"/>
                  <a:pt x="94936" y="394676"/>
                </a:cubicBezTo>
                <a:cubicBezTo>
                  <a:pt x="92307" y="394676"/>
                  <a:pt x="89959" y="393643"/>
                  <a:pt x="87893" y="391577"/>
                </a:cubicBezTo>
                <a:cubicBezTo>
                  <a:pt x="64230" y="370167"/>
                  <a:pt x="48735" y="354392"/>
                  <a:pt x="41411" y="344250"/>
                </a:cubicBezTo>
                <a:cubicBezTo>
                  <a:pt x="40097" y="342372"/>
                  <a:pt x="39439" y="340212"/>
                  <a:pt x="39439" y="337771"/>
                </a:cubicBezTo>
                <a:cubicBezTo>
                  <a:pt x="39439" y="335517"/>
                  <a:pt x="40191" y="333357"/>
                  <a:pt x="41694" y="331291"/>
                </a:cubicBezTo>
                <a:cubicBezTo>
                  <a:pt x="44510" y="327347"/>
                  <a:pt x="49299" y="321103"/>
                  <a:pt x="56060" y="312558"/>
                </a:cubicBezTo>
                <a:cubicBezTo>
                  <a:pt x="62821" y="304012"/>
                  <a:pt x="67892" y="297392"/>
                  <a:pt x="71273" y="292697"/>
                </a:cubicBezTo>
                <a:cubicBezTo>
                  <a:pt x="66202" y="283307"/>
                  <a:pt x="62352" y="274010"/>
                  <a:pt x="59723" y="264808"/>
                </a:cubicBezTo>
                <a:lnTo>
                  <a:pt x="8169" y="257202"/>
                </a:lnTo>
                <a:cubicBezTo>
                  <a:pt x="5728" y="256826"/>
                  <a:pt x="3756" y="255652"/>
                  <a:pt x="2254" y="253680"/>
                </a:cubicBezTo>
                <a:cubicBezTo>
                  <a:pt x="751" y="251708"/>
                  <a:pt x="0" y="249501"/>
                  <a:pt x="0" y="247060"/>
                </a:cubicBezTo>
                <a:lnTo>
                  <a:pt x="0" y="184520"/>
                </a:lnTo>
                <a:cubicBezTo>
                  <a:pt x="0" y="182267"/>
                  <a:pt x="751" y="180107"/>
                  <a:pt x="2254" y="178041"/>
                </a:cubicBezTo>
                <a:cubicBezTo>
                  <a:pt x="3756" y="175975"/>
                  <a:pt x="5540" y="174754"/>
                  <a:pt x="7606" y="174379"/>
                </a:cubicBezTo>
                <a:lnTo>
                  <a:pt x="60004" y="166491"/>
                </a:lnTo>
                <a:cubicBezTo>
                  <a:pt x="62633" y="157852"/>
                  <a:pt x="66295" y="149213"/>
                  <a:pt x="70991" y="140573"/>
                </a:cubicBezTo>
                <a:cubicBezTo>
                  <a:pt x="63478" y="129868"/>
                  <a:pt x="53431" y="116910"/>
                  <a:pt x="40848" y="101697"/>
                </a:cubicBezTo>
                <a:cubicBezTo>
                  <a:pt x="38970" y="99444"/>
                  <a:pt x="38030" y="97190"/>
                  <a:pt x="38030" y="94936"/>
                </a:cubicBezTo>
                <a:cubicBezTo>
                  <a:pt x="38030" y="93058"/>
                  <a:pt x="38876" y="90898"/>
                  <a:pt x="40567" y="88457"/>
                </a:cubicBezTo>
                <a:cubicBezTo>
                  <a:pt x="45449" y="81696"/>
                  <a:pt x="54699" y="71601"/>
                  <a:pt x="68314" y="58173"/>
                </a:cubicBezTo>
                <a:cubicBezTo>
                  <a:pt x="81931" y="44745"/>
                  <a:pt x="90805" y="38031"/>
                  <a:pt x="94936" y="38031"/>
                </a:cubicBezTo>
                <a:cubicBezTo>
                  <a:pt x="97377" y="38031"/>
                  <a:pt x="99819" y="38970"/>
                  <a:pt x="102260" y="40848"/>
                </a:cubicBezTo>
                <a:lnTo>
                  <a:pt x="141137" y="70991"/>
                </a:lnTo>
                <a:cubicBezTo>
                  <a:pt x="149401" y="66671"/>
                  <a:pt x="157945" y="63103"/>
                  <a:pt x="166773" y="60286"/>
                </a:cubicBezTo>
                <a:cubicBezTo>
                  <a:pt x="169777" y="34744"/>
                  <a:pt x="172501" y="17278"/>
                  <a:pt x="174942" y="7888"/>
                </a:cubicBezTo>
                <a:cubicBezTo>
                  <a:pt x="176257" y="2629"/>
                  <a:pt x="179637" y="0"/>
                  <a:pt x="185084" y="0"/>
                </a:cubicBezTo>
                <a:close/>
                <a:moveTo>
                  <a:pt x="216354" y="144236"/>
                </a:moveTo>
                <a:cubicBezTo>
                  <a:pt x="196446" y="144236"/>
                  <a:pt x="179449" y="151278"/>
                  <a:pt x="165364" y="165364"/>
                </a:cubicBezTo>
                <a:cubicBezTo>
                  <a:pt x="151278" y="179449"/>
                  <a:pt x="144235" y="196446"/>
                  <a:pt x="144235" y="216354"/>
                </a:cubicBezTo>
                <a:cubicBezTo>
                  <a:pt x="144235" y="236261"/>
                  <a:pt x="151278" y="253258"/>
                  <a:pt x="165364" y="267343"/>
                </a:cubicBezTo>
                <a:cubicBezTo>
                  <a:pt x="179449" y="281429"/>
                  <a:pt x="196446" y="288471"/>
                  <a:pt x="216354" y="288471"/>
                </a:cubicBezTo>
                <a:cubicBezTo>
                  <a:pt x="236261" y="288471"/>
                  <a:pt x="253258" y="281429"/>
                  <a:pt x="267343" y="267343"/>
                </a:cubicBezTo>
                <a:cubicBezTo>
                  <a:pt x="281429" y="253258"/>
                  <a:pt x="288471" y="236261"/>
                  <a:pt x="288471" y="216354"/>
                </a:cubicBezTo>
                <a:cubicBezTo>
                  <a:pt x="288471" y="196446"/>
                  <a:pt x="281429" y="179449"/>
                  <a:pt x="267343" y="165364"/>
                </a:cubicBezTo>
                <a:cubicBezTo>
                  <a:pt x="253258" y="151278"/>
                  <a:pt x="236261" y="144236"/>
                  <a:pt x="216354" y="144236"/>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7">
            <a:extLst>
              <a:ext uri="{FF2B5EF4-FFF2-40B4-BE49-F238E27FC236}">
                <a16:creationId xmlns:a16="http://schemas.microsoft.com/office/drawing/2014/main" id="{C8BEA155-0F2D-4B74-862D-3E5C6D3AED9E}"/>
              </a:ext>
            </a:extLst>
          </p:cNvPr>
          <p:cNvSpPr txBox="1"/>
          <p:nvPr/>
        </p:nvSpPr>
        <p:spPr>
          <a:xfrm>
            <a:off x="4106413" y="466428"/>
            <a:ext cx="3979172"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4000" b="1" dirty="0">
                <a:latin typeface="Noto Sans" panose="020B0502040504020204" pitchFamily="34"/>
                <a:ea typeface="Noto Sans" panose="020B0502040504020204" pitchFamily="34"/>
                <a:cs typeface="Noto Sans" panose="020B0502040504020204" pitchFamily="34"/>
              </a:rPr>
              <a:t>I</a:t>
            </a:r>
            <a:r>
              <a:rPr lang="en-US" sz="4000" b="1" dirty="0">
                <a:latin typeface="Noto Sans" panose="020B0502040504020204" pitchFamily="34"/>
                <a:ea typeface="Noto Sans" panose="020B0502040504020204" pitchFamily="34"/>
                <a:cs typeface="Noto Sans" panose="020B0502040504020204" pitchFamily="34"/>
              </a:rPr>
              <a:t>ndustry Project</a:t>
            </a:r>
            <a:endParaRPr kumimoji="0" lang="en-GB" sz="4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pic>
        <p:nvPicPr>
          <p:cNvPr id="26" name="Picture 25">
            <a:extLst>
              <a:ext uri="{FF2B5EF4-FFF2-40B4-BE49-F238E27FC236}">
                <a16:creationId xmlns:a16="http://schemas.microsoft.com/office/drawing/2014/main" id="{2A8A5B47-5D42-4920-B7D9-19D148B4A9CF}"/>
              </a:ext>
            </a:extLst>
          </p:cNvPr>
          <p:cNvPicPr>
            <a:picLocks noChangeAspect="1"/>
          </p:cNvPicPr>
          <p:nvPr/>
        </p:nvPicPr>
        <p:blipFill>
          <a:blip r:embed="rId3">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val="0"/>
              </a:ext>
            </a:extLst>
          </a:blip>
          <a:stretch>
            <a:fillRect/>
          </a:stretch>
        </p:blipFill>
        <p:spPr>
          <a:xfrm rot="10800000" flipH="1">
            <a:off x="6762990" y="4528773"/>
            <a:ext cx="906918" cy="906918"/>
          </a:xfrm>
          <a:prstGeom prst="rect">
            <a:avLst/>
          </a:prstGeom>
          <a:noFill/>
        </p:spPr>
      </p:pic>
      <p:pic>
        <p:nvPicPr>
          <p:cNvPr id="27" name="Picture 2" descr="Small Business Svg Png Icon Free Download (#453823 ...">
            <a:extLst>
              <a:ext uri="{FF2B5EF4-FFF2-40B4-BE49-F238E27FC236}">
                <a16:creationId xmlns:a16="http://schemas.microsoft.com/office/drawing/2014/main" id="{90DC5B5E-9120-4DD2-AF6D-2691D96C8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8227" y="4678150"/>
            <a:ext cx="915250" cy="6742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uilding, company, skyscraper Free Icon of City Element Vol-3">
            <a:extLst>
              <a:ext uri="{FF2B5EF4-FFF2-40B4-BE49-F238E27FC236}">
                <a16:creationId xmlns:a16="http://schemas.microsoft.com/office/drawing/2014/main" id="{88D0BE16-1F13-42EA-80F6-2D2BCD59A3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7434" y="2568492"/>
            <a:ext cx="915250" cy="91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62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B76CD0F-27ED-4DD4-90F5-45BB440FB1F5}"/>
              </a:ext>
            </a:extLst>
          </p:cNvPr>
          <p:cNvSpPr txBox="1">
            <a:spLocks/>
          </p:cNvSpPr>
          <p:nvPr/>
        </p:nvSpPr>
        <p:spPr>
          <a:xfrm>
            <a:off x="3703519" y="404840"/>
            <a:ext cx="4672838" cy="7390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Noto Sans"/>
              </a:rPr>
              <a:t>Curriculum</a:t>
            </a:r>
            <a:r>
              <a:rPr lang="en-US" sz="4000" b="1" dirty="0">
                <a:solidFill>
                  <a:schemeClr val="bg1"/>
                </a:solidFill>
                <a:latin typeface="Noto Sans"/>
              </a:rPr>
              <a:t> </a:t>
            </a:r>
            <a:r>
              <a:rPr lang="en-US" sz="4000" b="1" dirty="0">
                <a:latin typeface="Noto Sans"/>
              </a:rPr>
              <a:t>Overview</a:t>
            </a:r>
          </a:p>
        </p:txBody>
      </p:sp>
      <p:grpSp>
        <p:nvGrpSpPr>
          <p:cNvPr id="4" name="Group 3">
            <a:extLst>
              <a:ext uri="{FF2B5EF4-FFF2-40B4-BE49-F238E27FC236}">
                <a16:creationId xmlns:a16="http://schemas.microsoft.com/office/drawing/2014/main" id="{BA1D7412-B51C-413E-B760-7A1002806E40}"/>
              </a:ext>
            </a:extLst>
          </p:cNvPr>
          <p:cNvGrpSpPr/>
          <p:nvPr/>
        </p:nvGrpSpPr>
        <p:grpSpPr>
          <a:xfrm>
            <a:off x="1728077" y="1305015"/>
            <a:ext cx="8735846" cy="3498283"/>
            <a:chOff x="1728077" y="1112991"/>
            <a:chExt cx="8735846" cy="3498283"/>
          </a:xfrm>
        </p:grpSpPr>
        <p:grpSp>
          <p:nvGrpSpPr>
            <p:cNvPr id="5" name="Group 4">
              <a:extLst>
                <a:ext uri="{FF2B5EF4-FFF2-40B4-BE49-F238E27FC236}">
                  <a16:creationId xmlns:a16="http://schemas.microsoft.com/office/drawing/2014/main" id="{C2ED69F7-773A-4C88-8D51-49A14ABB2DCD}"/>
                </a:ext>
              </a:extLst>
            </p:cNvPr>
            <p:cNvGrpSpPr/>
            <p:nvPr/>
          </p:nvGrpSpPr>
          <p:grpSpPr>
            <a:xfrm>
              <a:off x="1728077" y="1112991"/>
              <a:ext cx="3495379" cy="3497703"/>
              <a:chOff x="3711576" y="1041401"/>
              <a:chExt cx="4776788" cy="4779963"/>
            </a:xfrm>
          </p:grpSpPr>
          <p:sp>
            <p:nvSpPr>
              <p:cNvPr id="22" name="Freeform 47">
                <a:extLst>
                  <a:ext uri="{FF2B5EF4-FFF2-40B4-BE49-F238E27FC236}">
                    <a16:creationId xmlns:a16="http://schemas.microsoft.com/office/drawing/2014/main" id="{1F77BC6D-F22E-4379-9D1A-448B45302797}"/>
                  </a:ext>
                </a:extLst>
              </p:cNvPr>
              <p:cNvSpPr>
                <a:spLocks/>
              </p:cNvSpPr>
              <p:nvPr/>
            </p:nvSpPr>
            <p:spPr bwMode="auto">
              <a:xfrm>
                <a:off x="6943726" y="3432176"/>
                <a:ext cx="1544638" cy="1689100"/>
              </a:xfrm>
              <a:custGeom>
                <a:avLst/>
                <a:gdLst>
                  <a:gd name="T0" fmla="*/ 2380 w 2380"/>
                  <a:gd name="T1" fmla="*/ 0 h 2602"/>
                  <a:gd name="T2" fmla="*/ 1302 w 2380"/>
                  <a:gd name="T3" fmla="*/ 2602 h 2602"/>
                  <a:gd name="T4" fmla="*/ 0 w 2380"/>
                  <a:gd name="T5" fmla="*/ 1301 h 2602"/>
                  <a:gd name="T6" fmla="*/ 539 w 2380"/>
                  <a:gd name="T7" fmla="*/ 0 h 2602"/>
                  <a:gd name="T8" fmla="*/ 2380 w 2380"/>
                  <a:gd name="T9" fmla="*/ 0 h 2602"/>
                </a:gdLst>
                <a:ahLst/>
                <a:cxnLst>
                  <a:cxn ang="0">
                    <a:pos x="T0" y="T1"/>
                  </a:cxn>
                  <a:cxn ang="0">
                    <a:pos x="T2" y="T3"/>
                  </a:cxn>
                  <a:cxn ang="0">
                    <a:pos x="T4" y="T5"/>
                  </a:cxn>
                  <a:cxn ang="0">
                    <a:pos x="T6" y="T7"/>
                  </a:cxn>
                  <a:cxn ang="0">
                    <a:pos x="T8" y="T9"/>
                  </a:cxn>
                </a:cxnLst>
                <a:rect l="0" t="0" r="r" b="b"/>
                <a:pathLst>
                  <a:path w="2380" h="2602">
                    <a:moveTo>
                      <a:pt x="2380" y="0"/>
                    </a:moveTo>
                    <a:cubicBezTo>
                      <a:pt x="2380" y="976"/>
                      <a:pt x="1992" y="1912"/>
                      <a:pt x="1302" y="2602"/>
                    </a:cubicBezTo>
                    <a:lnTo>
                      <a:pt x="0" y="1301"/>
                    </a:lnTo>
                    <a:cubicBezTo>
                      <a:pt x="346" y="956"/>
                      <a:pt x="539" y="488"/>
                      <a:pt x="539" y="0"/>
                    </a:cubicBezTo>
                    <a:lnTo>
                      <a:pt x="238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49">
                <a:extLst>
                  <a:ext uri="{FF2B5EF4-FFF2-40B4-BE49-F238E27FC236}">
                    <a16:creationId xmlns:a16="http://schemas.microsoft.com/office/drawing/2014/main" id="{15FC926C-4419-4193-B577-3E4D97A6DC63}"/>
                  </a:ext>
                </a:extLst>
              </p:cNvPr>
              <p:cNvSpPr>
                <a:spLocks/>
              </p:cNvSpPr>
              <p:nvPr/>
            </p:nvSpPr>
            <p:spPr bwMode="auto">
              <a:xfrm>
                <a:off x="6099176" y="4276726"/>
                <a:ext cx="1689100" cy="1544638"/>
              </a:xfrm>
              <a:custGeom>
                <a:avLst/>
                <a:gdLst>
                  <a:gd name="T0" fmla="*/ 2603 w 2603"/>
                  <a:gd name="T1" fmla="*/ 1301 h 2379"/>
                  <a:gd name="T2" fmla="*/ 0 w 2603"/>
                  <a:gd name="T3" fmla="*/ 2379 h 2379"/>
                  <a:gd name="T4" fmla="*/ 0 w 2603"/>
                  <a:gd name="T5" fmla="*/ 539 h 2379"/>
                  <a:gd name="T6" fmla="*/ 1301 w 2603"/>
                  <a:gd name="T7" fmla="*/ 0 h 2379"/>
                  <a:gd name="T8" fmla="*/ 2603 w 2603"/>
                  <a:gd name="T9" fmla="*/ 1301 h 2379"/>
                </a:gdLst>
                <a:ahLst/>
                <a:cxnLst>
                  <a:cxn ang="0">
                    <a:pos x="T0" y="T1"/>
                  </a:cxn>
                  <a:cxn ang="0">
                    <a:pos x="T2" y="T3"/>
                  </a:cxn>
                  <a:cxn ang="0">
                    <a:pos x="T4" y="T5"/>
                  </a:cxn>
                  <a:cxn ang="0">
                    <a:pos x="T6" y="T7"/>
                  </a:cxn>
                  <a:cxn ang="0">
                    <a:pos x="T8" y="T9"/>
                  </a:cxn>
                </a:cxnLst>
                <a:rect l="0" t="0" r="r" b="b"/>
                <a:pathLst>
                  <a:path w="2603" h="2379">
                    <a:moveTo>
                      <a:pt x="2603" y="1301"/>
                    </a:moveTo>
                    <a:cubicBezTo>
                      <a:pt x="1912" y="1991"/>
                      <a:pt x="976" y="2379"/>
                      <a:pt x="0" y="2379"/>
                    </a:cubicBezTo>
                    <a:lnTo>
                      <a:pt x="0" y="539"/>
                    </a:lnTo>
                    <a:cubicBezTo>
                      <a:pt x="488" y="539"/>
                      <a:pt x="956" y="345"/>
                      <a:pt x="1301" y="0"/>
                    </a:cubicBezTo>
                    <a:lnTo>
                      <a:pt x="2603" y="1301"/>
                    </a:lnTo>
                    <a:close/>
                  </a:path>
                </a:pathLst>
              </a:custGeom>
              <a:solidFill>
                <a:schemeClr val="accent1">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51">
                <a:extLst>
                  <a:ext uri="{FF2B5EF4-FFF2-40B4-BE49-F238E27FC236}">
                    <a16:creationId xmlns:a16="http://schemas.microsoft.com/office/drawing/2014/main" id="{E07FBC19-2087-4223-B7D3-724DCF4D7E37}"/>
                  </a:ext>
                </a:extLst>
              </p:cNvPr>
              <p:cNvSpPr>
                <a:spLocks/>
              </p:cNvSpPr>
              <p:nvPr/>
            </p:nvSpPr>
            <p:spPr bwMode="auto">
              <a:xfrm>
                <a:off x="4411663" y="4276726"/>
                <a:ext cx="1687513" cy="1544638"/>
              </a:xfrm>
              <a:custGeom>
                <a:avLst/>
                <a:gdLst>
                  <a:gd name="T0" fmla="*/ 2602 w 2602"/>
                  <a:gd name="T1" fmla="*/ 2379 h 2379"/>
                  <a:gd name="T2" fmla="*/ 0 w 2602"/>
                  <a:gd name="T3" fmla="*/ 1301 h 2379"/>
                  <a:gd name="T4" fmla="*/ 1301 w 2602"/>
                  <a:gd name="T5" fmla="*/ 0 h 2379"/>
                  <a:gd name="T6" fmla="*/ 2602 w 2602"/>
                  <a:gd name="T7" fmla="*/ 539 h 2379"/>
                  <a:gd name="T8" fmla="*/ 2602 w 2602"/>
                  <a:gd name="T9" fmla="*/ 2379 h 2379"/>
                </a:gdLst>
                <a:ahLst/>
                <a:cxnLst>
                  <a:cxn ang="0">
                    <a:pos x="T0" y="T1"/>
                  </a:cxn>
                  <a:cxn ang="0">
                    <a:pos x="T2" y="T3"/>
                  </a:cxn>
                  <a:cxn ang="0">
                    <a:pos x="T4" y="T5"/>
                  </a:cxn>
                  <a:cxn ang="0">
                    <a:pos x="T6" y="T7"/>
                  </a:cxn>
                  <a:cxn ang="0">
                    <a:pos x="T8" y="T9"/>
                  </a:cxn>
                </a:cxnLst>
                <a:rect l="0" t="0" r="r" b="b"/>
                <a:pathLst>
                  <a:path w="2602" h="2379">
                    <a:moveTo>
                      <a:pt x="2602" y="2379"/>
                    </a:moveTo>
                    <a:cubicBezTo>
                      <a:pt x="1626" y="2379"/>
                      <a:pt x="690" y="1991"/>
                      <a:pt x="0" y="1301"/>
                    </a:cubicBezTo>
                    <a:lnTo>
                      <a:pt x="1301" y="0"/>
                    </a:lnTo>
                    <a:cubicBezTo>
                      <a:pt x="1646" y="345"/>
                      <a:pt x="2114" y="539"/>
                      <a:pt x="2602" y="539"/>
                    </a:cubicBezTo>
                    <a:lnTo>
                      <a:pt x="2602" y="2379"/>
                    </a:lnTo>
                    <a:close/>
                  </a:path>
                </a:pathLst>
              </a:custGeom>
              <a:solidFill>
                <a:schemeClr val="accent1">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53">
                <a:extLst>
                  <a:ext uri="{FF2B5EF4-FFF2-40B4-BE49-F238E27FC236}">
                    <a16:creationId xmlns:a16="http://schemas.microsoft.com/office/drawing/2014/main" id="{73C08CF4-5B2E-4B6D-8185-AC2327E3A23C}"/>
                  </a:ext>
                </a:extLst>
              </p:cNvPr>
              <p:cNvSpPr>
                <a:spLocks/>
              </p:cNvSpPr>
              <p:nvPr/>
            </p:nvSpPr>
            <p:spPr bwMode="auto">
              <a:xfrm>
                <a:off x="3711576" y="3432176"/>
                <a:ext cx="1544638" cy="1689100"/>
              </a:xfrm>
              <a:custGeom>
                <a:avLst/>
                <a:gdLst>
                  <a:gd name="T0" fmla="*/ 1078 w 2379"/>
                  <a:gd name="T1" fmla="*/ 2602 h 2602"/>
                  <a:gd name="T2" fmla="*/ 0 w 2379"/>
                  <a:gd name="T3" fmla="*/ 0 h 2602"/>
                  <a:gd name="T4" fmla="*/ 1840 w 2379"/>
                  <a:gd name="T5" fmla="*/ 0 h 2602"/>
                  <a:gd name="T6" fmla="*/ 2379 w 2379"/>
                  <a:gd name="T7" fmla="*/ 1301 h 2602"/>
                  <a:gd name="T8" fmla="*/ 1078 w 2379"/>
                  <a:gd name="T9" fmla="*/ 2602 h 2602"/>
                </a:gdLst>
                <a:ahLst/>
                <a:cxnLst>
                  <a:cxn ang="0">
                    <a:pos x="T0" y="T1"/>
                  </a:cxn>
                  <a:cxn ang="0">
                    <a:pos x="T2" y="T3"/>
                  </a:cxn>
                  <a:cxn ang="0">
                    <a:pos x="T4" y="T5"/>
                  </a:cxn>
                  <a:cxn ang="0">
                    <a:pos x="T6" y="T7"/>
                  </a:cxn>
                  <a:cxn ang="0">
                    <a:pos x="T8" y="T9"/>
                  </a:cxn>
                </a:cxnLst>
                <a:rect l="0" t="0" r="r" b="b"/>
                <a:pathLst>
                  <a:path w="2379" h="2602">
                    <a:moveTo>
                      <a:pt x="1078" y="2602"/>
                    </a:moveTo>
                    <a:cubicBezTo>
                      <a:pt x="388" y="1912"/>
                      <a:pt x="0" y="976"/>
                      <a:pt x="0" y="0"/>
                    </a:cubicBezTo>
                    <a:lnTo>
                      <a:pt x="1840" y="0"/>
                    </a:lnTo>
                    <a:cubicBezTo>
                      <a:pt x="1840" y="488"/>
                      <a:pt x="2034" y="956"/>
                      <a:pt x="2379" y="1301"/>
                    </a:cubicBezTo>
                    <a:lnTo>
                      <a:pt x="1078" y="2602"/>
                    </a:lnTo>
                    <a:close/>
                  </a:path>
                </a:pathLst>
              </a:custGeom>
              <a:solidFill>
                <a:schemeClr val="accent1">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55">
                <a:extLst>
                  <a:ext uri="{FF2B5EF4-FFF2-40B4-BE49-F238E27FC236}">
                    <a16:creationId xmlns:a16="http://schemas.microsoft.com/office/drawing/2014/main" id="{4B5D0ECF-8C3E-4D38-A5AA-287D1C8D1509}"/>
                  </a:ext>
                </a:extLst>
              </p:cNvPr>
              <p:cNvSpPr>
                <a:spLocks/>
              </p:cNvSpPr>
              <p:nvPr/>
            </p:nvSpPr>
            <p:spPr bwMode="auto">
              <a:xfrm>
                <a:off x="3711576" y="1741488"/>
                <a:ext cx="1544638" cy="1690688"/>
              </a:xfrm>
              <a:custGeom>
                <a:avLst/>
                <a:gdLst>
                  <a:gd name="T0" fmla="*/ 0 w 2379"/>
                  <a:gd name="T1" fmla="*/ 2603 h 2603"/>
                  <a:gd name="T2" fmla="*/ 1078 w 2379"/>
                  <a:gd name="T3" fmla="*/ 0 h 2603"/>
                  <a:gd name="T4" fmla="*/ 2379 w 2379"/>
                  <a:gd name="T5" fmla="*/ 1301 h 2603"/>
                  <a:gd name="T6" fmla="*/ 1840 w 2379"/>
                  <a:gd name="T7" fmla="*/ 2603 h 2603"/>
                  <a:gd name="T8" fmla="*/ 0 w 2379"/>
                  <a:gd name="T9" fmla="*/ 2603 h 2603"/>
                </a:gdLst>
                <a:ahLst/>
                <a:cxnLst>
                  <a:cxn ang="0">
                    <a:pos x="T0" y="T1"/>
                  </a:cxn>
                  <a:cxn ang="0">
                    <a:pos x="T2" y="T3"/>
                  </a:cxn>
                  <a:cxn ang="0">
                    <a:pos x="T4" y="T5"/>
                  </a:cxn>
                  <a:cxn ang="0">
                    <a:pos x="T6" y="T7"/>
                  </a:cxn>
                  <a:cxn ang="0">
                    <a:pos x="T8" y="T9"/>
                  </a:cxn>
                </a:cxnLst>
                <a:rect l="0" t="0" r="r" b="b"/>
                <a:pathLst>
                  <a:path w="2379" h="2603">
                    <a:moveTo>
                      <a:pt x="0" y="2603"/>
                    </a:moveTo>
                    <a:cubicBezTo>
                      <a:pt x="0" y="1627"/>
                      <a:pt x="388" y="690"/>
                      <a:pt x="1078" y="0"/>
                    </a:cubicBezTo>
                    <a:lnTo>
                      <a:pt x="2379" y="1301"/>
                    </a:lnTo>
                    <a:cubicBezTo>
                      <a:pt x="2034" y="1646"/>
                      <a:pt x="1840" y="2115"/>
                      <a:pt x="1840" y="2603"/>
                    </a:cubicBezTo>
                    <a:lnTo>
                      <a:pt x="0" y="2603"/>
                    </a:lnTo>
                    <a:close/>
                  </a:path>
                </a:pathLst>
              </a:custGeom>
              <a:solidFill>
                <a:schemeClr val="accent1">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57">
                <a:extLst>
                  <a:ext uri="{FF2B5EF4-FFF2-40B4-BE49-F238E27FC236}">
                    <a16:creationId xmlns:a16="http://schemas.microsoft.com/office/drawing/2014/main" id="{CACB149C-D678-4F3C-925E-180E8819B9C7}"/>
                  </a:ext>
                </a:extLst>
              </p:cNvPr>
              <p:cNvSpPr>
                <a:spLocks/>
              </p:cNvSpPr>
              <p:nvPr/>
            </p:nvSpPr>
            <p:spPr bwMode="auto">
              <a:xfrm>
                <a:off x="4411663" y="1041401"/>
                <a:ext cx="1687513" cy="1544638"/>
              </a:xfrm>
              <a:custGeom>
                <a:avLst/>
                <a:gdLst>
                  <a:gd name="T0" fmla="*/ 0 w 2602"/>
                  <a:gd name="T1" fmla="*/ 1078 h 2379"/>
                  <a:gd name="T2" fmla="*/ 2602 w 2602"/>
                  <a:gd name="T3" fmla="*/ 0 h 2379"/>
                  <a:gd name="T4" fmla="*/ 2602 w 2602"/>
                  <a:gd name="T5" fmla="*/ 1840 h 2379"/>
                  <a:gd name="T6" fmla="*/ 1301 w 2602"/>
                  <a:gd name="T7" fmla="*/ 2379 h 2379"/>
                  <a:gd name="T8" fmla="*/ 0 w 2602"/>
                  <a:gd name="T9" fmla="*/ 1078 h 2379"/>
                </a:gdLst>
                <a:ahLst/>
                <a:cxnLst>
                  <a:cxn ang="0">
                    <a:pos x="T0" y="T1"/>
                  </a:cxn>
                  <a:cxn ang="0">
                    <a:pos x="T2" y="T3"/>
                  </a:cxn>
                  <a:cxn ang="0">
                    <a:pos x="T4" y="T5"/>
                  </a:cxn>
                  <a:cxn ang="0">
                    <a:pos x="T6" y="T7"/>
                  </a:cxn>
                  <a:cxn ang="0">
                    <a:pos x="T8" y="T9"/>
                  </a:cxn>
                </a:cxnLst>
                <a:rect l="0" t="0" r="r" b="b"/>
                <a:pathLst>
                  <a:path w="2602" h="2379">
                    <a:moveTo>
                      <a:pt x="0" y="1078"/>
                    </a:moveTo>
                    <a:cubicBezTo>
                      <a:pt x="690" y="388"/>
                      <a:pt x="1626" y="0"/>
                      <a:pt x="2602" y="0"/>
                    </a:cubicBezTo>
                    <a:lnTo>
                      <a:pt x="2602" y="1840"/>
                    </a:lnTo>
                    <a:cubicBezTo>
                      <a:pt x="2114" y="1840"/>
                      <a:pt x="1646" y="2034"/>
                      <a:pt x="1301" y="2379"/>
                    </a:cubicBezTo>
                    <a:lnTo>
                      <a:pt x="0" y="1078"/>
                    </a:lnTo>
                    <a:close/>
                  </a:path>
                </a:pathLst>
              </a:custGeom>
              <a:solidFill>
                <a:schemeClr val="accent1">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F58A55A1-F30B-4BE8-A454-233BA1673880}"/>
                </a:ext>
              </a:extLst>
            </p:cNvPr>
            <p:cNvGrpSpPr/>
            <p:nvPr/>
          </p:nvGrpSpPr>
          <p:grpSpPr>
            <a:xfrm>
              <a:off x="4348311" y="1112991"/>
              <a:ext cx="3495379" cy="1749432"/>
              <a:chOff x="3711576" y="1041401"/>
              <a:chExt cx="4776788" cy="2390775"/>
            </a:xfrm>
          </p:grpSpPr>
          <p:sp>
            <p:nvSpPr>
              <p:cNvPr id="18" name="Freeform 43">
                <a:extLst>
                  <a:ext uri="{FF2B5EF4-FFF2-40B4-BE49-F238E27FC236}">
                    <a16:creationId xmlns:a16="http://schemas.microsoft.com/office/drawing/2014/main" id="{F4123FCF-625F-49C2-B687-814A15B54700}"/>
                  </a:ext>
                </a:extLst>
              </p:cNvPr>
              <p:cNvSpPr>
                <a:spLocks/>
              </p:cNvSpPr>
              <p:nvPr/>
            </p:nvSpPr>
            <p:spPr bwMode="auto">
              <a:xfrm>
                <a:off x="6099176" y="1041401"/>
                <a:ext cx="1689100" cy="1544638"/>
              </a:xfrm>
              <a:custGeom>
                <a:avLst/>
                <a:gdLst>
                  <a:gd name="T0" fmla="*/ 0 w 2603"/>
                  <a:gd name="T1" fmla="*/ 0 h 2379"/>
                  <a:gd name="T2" fmla="*/ 2603 w 2603"/>
                  <a:gd name="T3" fmla="*/ 1078 h 2379"/>
                  <a:gd name="T4" fmla="*/ 1301 w 2603"/>
                  <a:gd name="T5" fmla="*/ 2379 h 2379"/>
                  <a:gd name="T6" fmla="*/ 0 w 2603"/>
                  <a:gd name="T7" fmla="*/ 1840 h 2379"/>
                  <a:gd name="T8" fmla="*/ 0 w 2603"/>
                  <a:gd name="T9" fmla="*/ 0 h 2379"/>
                </a:gdLst>
                <a:ahLst/>
                <a:cxnLst>
                  <a:cxn ang="0">
                    <a:pos x="T0" y="T1"/>
                  </a:cxn>
                  <a:cxn ang="0">
                    <a:pos x="T2" y="T3"/>
                  </a:cxn>
                  <a:cxn ang="0">
                    <a:pos x="T4" y="T5"/>
                  </a:cxn>
                  <a:cxn ang="0">
                    <a:pos x="T6" y="T7"/>
                  </a:cxn>
                  <a:cxn ang="0">
                    <a:pos x="T8" y="T9"/>
                  </a:cxn>
                </a:cxnLst>
                <a:rect l="0" t="0" r="r" b="b"/>
                <a:pathLst>
                  <a:path w="2603" h="2379">
                    <a:moveTo>
                      <a:pt x="0" y="0"/>
                    </a:moveTo>
                    <a:cubicBezTo>
                      <a:pt x="976" y="0"/>
                      <a:pt x="1912" y="388"/>
                      <a:pt x="2603" y="1078"/>
                    </a:cubicBezTo>
                    <a:lnTo>
                      <a:pt x="1301" y="2379"/>
                    </a:lnTo>
                    <a:cubicBezTo>
                      <a:pt x="956" y="2034"/>
                      <a:pt x="488" y="1840"/>
                      <a:pt x="0" y="1840"/>
                    </a:cubicBezTo>
                    <a:lnTo>
                      <a:pt x="0" y="0"/>
                    </a:lnTo>
                    <a:close/>
                  </a:path>
                </a:pathLst>
              </a:custGeom>
              <a:solidFill>
                <a:schemeClr val="accent2">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45">
                <a:extLst>
                  <a:ext uri="{FF2B5EF4-FFF2-40B4-BE49-F238E27FC236}">
                    <a16:creationId xmlns:a16="http://schemas.microsoft.com/office/drawing/2014/main" id="{BED9F171-ECAE-4CF1-8690-FB8064B5A766}"/>
                  </a:ext>
                </a:extLst>
              </p:cNvPr>
              <p:cNvSpPr>
                <a:spLocks/>
              </p:cNvSpPr>
              <p:nvPr/>
            </p:nvSpPr>
            <p:spPr bwMode="auto">
              <a:xfrm>
                <a:off x="6943726" y="1741488"/>
                <a:ext cx="1544638" cy="1690688"/>
              </a:xfrm>
              <a:custGeom>
                <a:avLst/>
                <a:gdLst>
                  <a:gd name="T0" fmla="*/ 1302 w 2380"/>
                  <a:gd name="T1" fmla="*/ 0 h 2603"/>
                  <a:gd name="T2" fmla="*/ 2380 w 2380"/>
                  <a:gd name="T3" fmla="*/ 2603 h 2603"/>
                  <a:gd name="T4" fmla="*/ 539 w 2380"/>
                  <a:gd name="T5" fmla="*/ 2603 h 2603"/>
                  <a:gd name="T6" fmla="*/ 0 w 2380"/>
                  <a:gd name="T7" fmla="*/ 1301 h 2603"/>
                  <a:gd name="T8" fmla="*/ 1302 w 2380"/>
                  <a:gd name="T9" fmla="*/ 0 h 2603"/>
                </a:gdLst>
                <a:ahLst/>
                <a:cxnLst>
                  <a:cxn ang="0">
                    <a:pos x="T0" y="T1"/>
                  </a:cxn>
                  <a:cxn ang="0">
                    <a:pos x="T2" y="T3"/>
                  </a:cxn>
                  <a:cxn ang="0">
                    <a:pos x="T4" y="T5"/>
                  </a:cxn>
                  <a:cxn ang="0">
                    <a:pos x="T6" y="T7"/>
                  </a:cxn>
                  <a:cxn ang="0">
                    <a:pos x="T8" y="T9"/>
                  </a:cxn>
                </a:cxnLst>
                <a:rect l="0" t="0" r="r" b="b"/>
                <a:pathLst>
                  <a:path w="2380" h="2603">
                    <a:moveTo>
                      <a:pt x="1302" y="0"/>
                    </a:moveTo>
                    <a:cubicBezTo>
                      <a:pt x="1992" y="690"/>
                      <a:pt x="2380" y="1627"/>
                      <a:pt x="2380" y="2603"/>
                    </a:cubicBezTo>
                    <a:lnTo>
                      <a:pt x="539" y="2603"/>
                    </a:lnTo>
                    <a:cubicBezTo>
                      <a:pt x="539" y="2115"/>
                      <a:pt x="346" y="1646"/>
                      <a:pt x="0" y="1301"/>
                    </a:cubicBezTo>
                    <a:lnTo>
                      <a:pt x="130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55">
                <a:extLst>
                  <a:ext uri="{FF2B5EF4-FFF2-40B4-BE49-F238E27FC236}">
                    <a16:creationId xmlns:a16="http://schemas.microsoft.com/office/drawing/2014/main" id="{B1C61BDE-E66D-4D3C-8FF6-8714840896F8}"/>
                  </a:ext>
                </a:extLst>
              </p:cNvPr>
              <p:cNvSpPr>
                <a:spLocks/>
              </p:cNvSpPr>
              <p:nvPr/>
            </p:nvSpPr>
            <p:spPr bwMode="auto">
              <a:xfrm>
                <a:off x="3711576" y="1741488"/>
                <a:ext cx="1544638" cy="1690688"/>
              </a:xfrm>
              <a:custGeom>
                <a:avLst/>
                <a:gdLst>
                  <a:gd name="T0" fmla="*/ 0 w 2379"/>
                  <a:gd name="T1" fmla="*/ 2603 h 2603"/>
                  <a:gd name="T2" fmla="*/ 1078 w 2379"/>
                  <a:gd name="T3" fmla="*/ 0 h 2603"/>
                  <a:gd name="T4" fmla="*/ 2379 w 2379"/>
                  <a:gd name="T5" fmla="*/ 1301 h 2603"/>
                  <a:gd name="T6" fmla="*/ 1840 w 2379"/>
                  <a:gd name="T7" fmla="*/ 2603 h 2603"/>
                  <a:gd name="T8" fmla="*/ 0 w 2379"/>
                  <a:gd name="T9" fmla="*/ 2603 h 2603"/>
                </a:gdLst>
                <a:ahLst/>
                <a:cxnLst>
                  <a:cxn ang="0">
                    <a:pos x="T0" y="T1"/>
                  </a:cxn>
                  <a:cxn ang="0">
                    <a:pos x="T2" y="T3"/>
                  </a:cxn>
                  <a:cxn ang="0">
                    <a:pos x="T4" y="T5"/>
                  </a:cxn>
                  <a:cxn ang="0">
                    <a:pos x="T6" y="T7"/>
                  </a:cxn>
                  <a:cxn ang="0">
                    <a:pos x="T8" y="T9"/>
                  </a:cxn>
                </a:cxnLst>
                <a:rect l="0" t="0" r="r" b="b"/>
                <a:pathLst>
                  <a:path w="2379" h="2603">
                    <a:moveTo>
                      <a:pt x="0" y="2603"/>
                    </a:moveTo>
                    <a:cubicBezTo>
                      <a:pt x="0" y="1627"/>
                      <a:pt x="388" y="690"/>
                      <a:pt x="1078" y="0"/>
                    </a:cubicBezTo>
                    <a:lnTo>
                      <a:pt x="2379" y="1301"/>
                    </a:lnTo>
                    <a:cubicBezTo>
                      <a:pt x="2034" y="1646"/>
                      <a:pt x="1840" y="2115"/>
                      <a:pt x="1840" y="2603"/>
                    </a:cubicBezTo>
                    <a:lnTo>
                      <a:pt x="0" y="2603"/>
                    </a:lnTo>
                    <a:close/>
                  </a:path>
                </a:pathLst>
              </a:custGeom>
              <a:solidFill>
                <a:schemeClr val="accent2">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57">
                <a:extLst>
                  <a:ext uri="{FF2B5EF4-FFF2-40B4-BE49-F238E27FC236}">
                    <a16:creationId xmlns:a16="http://schemas.microsoft.com/office/drawing/2014/main" id="{E887D05C-7B28-4EEE-A776-832DC43D3731}"/>
                  </a:ext>
                </a:extLst>
              </p:cNvPr>
              <p:cNvSpPr>
                <a:spLocks/>
              </p:cNvSpPr>
              <p:nvPr/>
            </p:nvSpPr>
            <p:spPr bwMode="auto">
              <a:xfrm>
                <a:off x="4411663" y="1041401"/>
                <a:ext cx="1687513" cy="1544638"/>
              </a:xfrm>
              <a:custGeom>
                <a:avLst/>
                <a:gdLst>
                  <a:gd name="T0" fmla="*/ 0 w 2602"/>
                  <a:gd name="T1" fmla="*/ 1078 h 2379"/>
                  <a:gd name="T2" fmla="*/ 2602 w 2602"/>
                  <a:gd name="T3" fmla="*/ 0 h 2379"/>
                  <a:gd name="T4" fmla="*/ 2602 w 2602"/>
                  <a:gd name="T5" fmla="*/ 1840 h 2379"/>
                  <a:gd name="T6" fmla="*/ 1301 w 2602"/>
                  <a:gd name="T7" fmla="*/ 2379 h 2379"/>
                  <a:gd name="T8" fmla="*/ 0 w 2602"/>
                  <a:gd name="T9" fmla="*/ 1078 h 2379"/>
                </a:gdLst>
                <a:ahLst/>
                <a:cxnLst>
                  <a:cxn ang="0">
                    <a:pos x="T0" y="T1"/>
                  </a:cxn>
                  <a:cxn ang="0">
                    <a:pos x="T2" y="T3"/>
                  </a:cxn>
                  <a:cxn ang="0">
                    <a:pos x="T4" y="T5"/>
                  </a:cxn>
                  <a:cxn ang="0">
                    <a:pos x="T6" y="T7"/>
                  </a:cxn>
                  <a:cxn ang="0">
                    <a:pos x="T8" y="T9"/>
                  </a:cxn>
                </a:cxnLst>
                <a:rect l="0" t="0" r="r" b="b"/>
                <a:pathLst>
                  <a:path w="2602" h="2379">
                    <a:moveTo>
                      <a:pt x="0" y="1078"/>
                    </a:moveTo>
                    <a:cubicBezTo>
                      <a:pt x="690" y="388"/>
                      <a:pt x="1626" y="0"/>
                      <a:pt x="2602" y="0"/>
                    </a:cubicBezTo>
                    <a:lnTo>
                      <a:pt x="2602" y="1840"/>
                    </a:lnTo>
                    <a:cubicBezTo>
                      <a:pt x="2114" y="1840"/>
                      <a:pt x="1646" y="2034"/>
                      <a:pt x="1301" y="2379"/>
                    </a:cubicBezTo>
                    <a:lnTo>
                      <a:pt x="0" y="1078"/>
                    </a:lnTo>
                    <a:close/>
                  </a:path>
                </a:pathLst>
              </a:custGeom>
              <a:solidFill>
                <a:schemeClr val="accent2">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FE6E09E3-E13A-488E-B217-D5767D21D686}"/>
                </a:ext>
              </a:extLst>
            </p:cNvPr>
            <p:cNvGrpSpPr/>
            <p:nvPr/>
          </p:nvGrpSpPr>
          <p:grpSpPr>
            <a:xfrm>
              <a:off x="6968544" y="1113571"/>
              <a:ext cx="3495379" cy="3497703"/>
              <a:chOff x="3711576" y="1041401"/>
              <a:chExt cx="4776788" cy="4779963"/>
            </a:xfrm>
          </p:grpSpPr>
          <p:sp>
            <p:nvSpPr>
              <p:cNvPr id="11" name="Freeform 43">
                <a:extLst>
                  <a:ext uri="{FF2B5EF4-FFF2-40B4-BE49-F238E27FC236}">
                    <a16:creationId xmlns:a16="http://schemas.microsoft.com/office/drawing/2014/main" id="{C4BC3D27-0066-4A65-BFAD-6459FC085CFA}"/>
                  </a:ext>
                </a:extLst>
              </p:cNvPr>
              <p:cNvSpPr>
                <a:spLocks/>
              </p:cNvSpPr>
              <p:nvPr/>
            </p:nvSpPr>
            <p:spPr bwMode="auto">
              <a:xfrm>
                <a:off x="6099176" y="1041401"/>
                <a:ext cx="1689100" cy="1544638"/>
              </a:xfrm>
              <a:custGeom>
                <a:avLst/>
                <a:gdLst>
                  <a:gd name="T0" fmla="*/ 0 w 2603"/>
                  <a:gd name="T1" fmla="*/ 0 h 2379"/>
                  <a:gd name="T2" fmla="*/ 2603 w 2603"/>
                  <a:gd name="T3" fmla="*/ 1078 h 2379"/>
                  <a:gd name="T4" fmla="*/ 1301 w 2603"/>
                  <a:gd name="T5" fmla="*/ 2379 h 2379"/>
                  <a:gd name="T6" fmla="*/ 0 w 2603"/>
                  <a:gd name="T7" fmla="*/ 1840 h 2379"/>
                  <a:gd name="T8" fmla="*/ 0 w 2603"/>
                  <a:gd name="T9" fmla="*/ 0 h 2379"/>
                </a:gdLst>
                <a:ahLst/>
                <a:cxnLst>
                  <a:cxn ang="0">
                    <a:pos x="T0" y="T1"/>
                  </a:cxn>
                  <a:cxn ang="0">
                    <a:pos x="T2" y="T3"/>
                  </a:cxn>
                  <a:cxn ang="0">
                    <a:pos x="T4" y="T5"/>
                  </a:cxn>
                  <a:cxn ang="0">
                    <a:pos x="T6" y="T7"/>
                  </a:cxn>
                  <a:cxn ang="0">
                    <a:pos x="T8" y="T9"/>
                  </a:cxn>
                </a:cxnLst>
                <a:rect l="0" t="0" r="r" b="b"/>
                <a:pathLst>
                  <a:path w="2603" h="2379">
                    <a:moveTo>
                      <a:pt x="0" y="0"/>
                    </a:moveTo>
                    <a:cubicBezTo>
                      <a:pt x="976" y="0"/>
                      <a:pt x="1912" y="388"/>
                      <a:pt x="2603" y="1078"/>
                    </a:cubicBezTo>
                    <a:lnTo>
                      <a:pt x="1301" y="2379"/>
                    </a:lnTo>
                    <a:cubicBezTo>
                      <a:pt x="956" y="2034"/>
                      <a:pt x="488" y="1840"/>
                      <a:pt x="0" y="1840"/>
                    </a:cubicBez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45">
                <a:extLst>
                  <a:ext uri="{FF2B5EF4-FFF2-40B4-BE49-F238E27FC236}">
                    <a16:creationId xmlns:a16="http://schemas.microsoft.com/office/drawing/2014/main" id="{F3463D8E-73CC-4396-974B-713A05D5F93A}"/>
                  </a:ext>
                </a:extLst>
              </p:cNvPr>
              <p:cNvSpPr>
                <a:spLocks/>
              </p:cNvSpPr>
              <p:nvPr/>
            </p:nvSpPr>
            <p:spPr bwMode="auto">
              <a:xfrm>
                <a:off x="6943726" y="1741488"/>
                <a:ext cx="1544638" cy="1690688"/>
              </a:xfrm>
              <a:custGeom>
                <a:avLst/>
                <a:gdLst>
                  <a:gd name="T0" fmla="*/ 1302 w 2380"/>
                  <a:gd name="T1" fmla="*/ 0 h 2603"/>
                  <a:gd name="T2" fmla="*/ 2380 w 2380"/>
                  <a:gd name="T3" fmla="*/ 2603 h 2603"/>
                  <a:gd name="T4" fmla="*/ 539 w 2380"/>
                  <a:gd name="T5" fmla="*/ 2603 h 2603"/>
                  <a:gd name="T6" fmla="*/ 0 w 2380"/>
                  <a:gd name="T7" fmla="*/ 1301 h 2603"/>
                  <a:gd name="T8" fmla="*/ 1302 w 2380"/>
                  <a:gd name="T9" fmla="*/ 0 h 2603"/>
                </a:gdLst>
                <a:ahLst/>
                <a:cxnLst>
                  <a:cxn ang="0">
                    <a:pos x="T0" y="T1"/>
                  </a:cxn>
                  <a:cxn ang="0">
                    <a:pos x="T2" y="T3"/>
                  </a:cxn>
                  <a:cxn ang="0">
                    <a:pos x="T4" y="T5"/>
                  </a:cxn>
                  <a:cxn ang="0">
                    <a:pos x="T6" y="T7"/>
                  </a:cxn>
                  <a:cxn ang="0">
                    <a:pos x="T8" y="T9"/>
                  </a:cxn>
                </a:cxnLst>
                <a:rect l="0" t="0" r="r" b="b"/>
                <a:pathLst>
                  <a:path w="2380" h="2603">
                    <a:moveTo>
                      <a:pt x="1302" y="0"/>
                    </a:moveTo>
                    <a:cubicBezTo>
                      <a:pt x="1992" y="690"/>
                      <a:pt x="2380" y="1627"/>
                      <a:pt x="2380" y="2603"/>
                    </a:cubicBezTo>
                    <a:lnTo>
                      <a:pt x="539" y="2603"/>
                    </a:lnTo>
                    <a:cubicBezTo>
                      <a:pt x="539" y="2115"/>
                      <a:pt x="346" y="1646"/>
                      <a:pt x="0" y="1301"/>
                    </a:cubicBezTo>
                    <a:lnTo>
                      <a:pt x="1302" y="0"/>
                    </a:lnTo>
                    <a:close/>
                  </a:path>
                </a:pathLst>
              </a:custGeom>
              <a:solidFill>
                <a:schemeClr val="accent4">
                  <a:alpha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47">
                <a:extLst>
                  <a:ext uri="{FF2B5EF4-FFF2-40B4-BE49-F238E27FC236}">
                    <a16:creationId xmlns:a16="http://schemas.microsoft.com/office/drawing/2014/main" id="{F4130D73-8C94-4B92-958A-911917D62A48}"/>
                  </a:ext>
                </a:extLst>
              </p:cNvPr>
              <p:cNvSpPr>
                <a:spLocks/>
              </p:cNvSpPr>
              <p:nvPr/>
            </p:nvSpPr>
            <p:spPr bwMode="auto">
              <a:xfrm>
                <a:off x="6943726" y="3432176"/>
                <a:ext cx="1544638" cy="1689100"/>
              </a:xfrm>
              <a:custGeom>
                <a:avLst/>
                <a:gdLst>
                  <a:gd name="T0" fmla="*/ 2380 w 2380"/>
                  <a:gd name="T1" fmla="*/ 0 h 2602"/>
                  <a:gd name="T2" fmla="*/ 1302 w 2380"/>
                  <a:gd name="T3" fmla="*/ 2602 h 2602"/>
                  <a:gd name="T4" fmla="*/ 0 w 2380"/>
                  <a:gd name="T5" fmla="*/ 1301 h 2602"/>
                  <a:gd name="T6" fmla="*/ 539 w 2380"/>
                  <a:gd name="T7" fmla="*/ 0 h 2602"/>
                  <a:gd name="T8" fmla="*/ 2380 w 2380"/>
                  <a:gd name="T9" fmla="*/ 0 h 2602"/>
                </a:gdLst>
                <a:ahLst/>
                <a:cxnLst>
                  <a:cxn ang="0">
                    <a:pos x="T0" y="T1"/>
                  </a:cxn>
                  <a:cxn ang="0">
                    <a:pos x="T2" y="T3"/>
                  </a:cxn>
                  <a:cxn ang="0">
                    <a:pos x="T4" y="T5"/>
                  </a:cxn>
                  <a:cxn ang="0">
                    <a:pos x="T6" y="T7"/>
                  </a:cxn>
                  <a:cxn ang="0">
                    <a:pos x="T8" y="T9"/>
                  </a:cxn>
                </a:cxnLst>
                <a:rect l="0" t="0" r="r" b="b"/>
                <a:pathLst>
                  <a:path w="2380" h="2602">
                    <a:moveTo>
                      <a:pt x="2380" y="0"/>
                    </a:moveTo>
                    <a:cubicBezTo>
                      <a:pt x="2380" y="976"/>
                      <a:pt x="1992" y="1912"/>
                      <a:pt x="1302" y="2602"/>
                    </a:cubicBezTo>
                    <a:lnTo>
                      <a:pt x="0" y="1301"/>
                    </a:lnTo>
                    <a:cubicBezTo>
                      <a:pt x="346" y="956"/>
                      <a:pt x="539" y="488"/>
                      <a:pt x="539" y="0"/>
                    </a:cubicBezTo>
                    <a:lnTo>
                      <a:pt x="2380" y="0"/>
                    </a:lnTo>
                    <a:close/>
                  </a:path>
                </a:pathLst>
              </a:custGeom>
              <a:solidFill>
                <a:schemeClr val="accent4">
                  <a:alpha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49">
                <a:extLst>
                  <a:ext uri="{FF2B5EF4-FFF2-40B4-BE49-F238E27FC236}">
                    <a16:creationId xmlns:a16="http://schemas.microsoft.com/office/drawing/2014/main" id="{38397F20-8AC9-4214-9165-E8068957E729}"/>
                  </a:ext>
                </a:extLst>
              </p:cNvPr>
              <p:cNvSpPr>
                <a:spLocks/>
              </p:cNvSpPr>
              <p:nvPr/>
            </p:nvSpPr>
            <p:spPr bwMode="auto">
              <a:xfrm>
                <a:off x="6099176" y="4276726"/>
                <a:ext cx="1689100" cy="1544638"/>
              </a:xfrm>
              <a:custGeom>
                <a:avLst/>
                <a:gdLst>
                  <a:gd name="T0" fmla="*/ 2603 w 2603"/>
                  <a:gd name="T1" fmla="*/ 1301 h 2379"/>
                  <a:gd name="T2" fmla="*/ 0 w 2603"/>
                  <a:gd name="T3" fmla="*/ 2379 h 2379"/>
                  <a:gd name="T4" fmla="*/ 0 w 2603"/>
                  <a:gd name="T5" fmla="*/ 539 h 2379"/>
                  <a:gd name="T6" fmla="*/ 1301 w 2603"/>
                  <a:gd name="T7" fmla="*/ 0 h 2379"/>
                  <a:gd name="T8" fmla="*/ 2603 w 2603"/>
                  <a:gd name="T9" fmla="*/ 1301 h 2379"/>
                </a:gdLst>
                <a:ahLst/>
                <a:cxnLst>
                  <a:cxn ang="0">
                    <a:pos x="T0" y="T1"/>
                  </a:cxn>
                  <a:cxn ang="0">
                    <a:pos x="T2" y="T3"/>
                  </a:cxn>
                  <a:cxn ang="0">
                    <a:pos x="T4" y="T5"/>
                  </a:cxn>
                  <a:cxn ang="0">
                    <a:pos x="T6" y="T7"/>
                  </a:cxn>
                  <a:cxn ang="0">
                    <a:pos x="T8" y="T9"/>
                  </a:cxn>
                </a:cxnLst>
                <a:rect l="0" t="0" r="r" b="b"/>
                <a:pathLst>
                  <a:path w="2603" h="2379">
                    <a:moveTo>
                      <a:pt x="2603" y="1301"/>
                    </a:moveTo>
                    <a:cubicBezTo>
                      <a:pt x="1912" y="1991"/>
                      <a:pt x="976" y="2379"/>
                      <a:pt x="0" y="2379"/>
                    </a:cubicBezTo>
                    <a:lnTo>
                      <a:pt x="0" y="539"/>
                    </a:lnTo>
                    <a:cubicBezTo>
                      <a:pt x="488" y="539"/>
                      <a:pt x="956" y="345"/>
                      <a:pt x="1301" y="0"/>
                    </a:cubicBezTo>
                    <a:lnTo>
                      <a:pt x="2603" y="1301"/>
                    </a:lnTo>
                    <a:close/>
                  </a:path>
                </a:pathLst>
              </a:custGeom>
              <a:solidFill>
                <a:schemeClr val="accent4">
                  <a:alpha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51">
                <a:extLst>
                  <a:ext uri="{FF2B5EF4-FFF2-40B4-BE49-F238E27FC236}">
                    <a16:creationId xmlns:a16="http://schemas.microsoft.com/office/drawing/2014/main" id="{7A5036F4-72A4-4464-9CC8-61D1268CE8B6}"/>
                  </a:ext>
                </a:extLst>
              </p:cNvPr>
              <p:cNvSpPr>
                <a:spLocks/>
              </p:cNvSpPr>
              <p:nvPr/>
            </p:nvSpPr>
            <p:spPr bwMode="auto">
              <a:xfrm>
                <a:off x="4411663" y="4276726"/>
                <a:ext cx="1687513" cy="1544638"/>
              </a:xfrm>
              <a:custGeom>
                <a:avLst/>
                <a:gdLst>
                  <a:gd name="T0" fmla="*/ 2602 w 2602"/>
                  <a:gd name="T1" fmla="*/ 2379 h 2379"/>
                  <a:gd name="T2" fmla="*/ 0 w 2602"/>
                  <a:gd name="T3" fmla="*/ 1301 h 2379"/>
                  <a:gd name="T4" fmla="*/ 1301 w 2602"/>
                  <a:gd name="T5" fmla="*/ 0 h 2379"/>
                  <a:gd name="T6" fmla="*/ 2602 w 2602"/>
                  <a:gd name="T7" fmla="*/ 539 h 2379"/>
                  <a:gd name="T8" fmla="*/ 2602 w 2602"/>
                  <a:gd name="T9" fmla="*/ 2379 h 2379"/>
                </a:gdLst>
                <a:ahLst/>
                <a:cxnLst>
                  <a:cxn ang="0">
                    <a:pos x="T0" y="T1"/>
                  </a:cxn>
                  <a:cxn ang="0">
                    <a:pos x="T2" y="T3"/>
                  </a:cxn>
                  <a:cxn ang="0">
                    <a:pos x="T4" y="T5"/>
                  </a:cxn>
                  <a:cxn ang="0">
                    <a:pos x="T6" y="T7"/>
                  </a:cxn>
                  <a:cxn ang="0">
                    <a:pos x="T8" y="T9"/>
                  </a:cxn>
                </a:cxnLst>
                <a:rect l="0" t="0" r="r" b="b"/>
                <a:pathLst>
                  <a:path w="2602" h="2379">
                    <a:moveTo>
                      <a:pt x="2602" y="2379"/>
                    </a:moveTo>
                    <a:cubicBezTo>
                      <a:pt x="1626" y="2379"/>
                      <a:pt x="690" y="1991"/>
                      <a:pt x="0" y="1301"/>
                    </a:cubicBezTo>
                    <a:lnTo>
                      <a:pt x="1301" y="0"/>
                    </a:lnTo>
                    <a:cubicBezTo>
                      <a:pt x="1646" y="345"/>
                      <a:pt x="2114" y="539"/>
                      <a:pt x="2602" y="539"/>
                    </a:cubicBezTo>
                    <a:lnTo>
                      <a:pt x="2602" y="2379"/>
                    </a:lnTo>
                    <a:close/>
                  </a:path>
                </a:pathLst>
              </a:custGeom>
              <a:solidFill>
                <a:schemeClr val="accent4">
                  <a:alpha val="2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Freeform 53">
                <a:extLst>
                  <a:ext uri="{FF2B5EF4-FFF2-40B4-BE49-F238E27FC236}">
                    <a16:creationId xmlns:a16="http://schemas.microsoft.com/office/drawing/2014/main" id="{D31CB0EB-4666-4313-8D60-363F578BB53D}"/>
                  </a:ext>
                </a:extLst>
              </p:cNvPr>
              <p:cNvSpPr>
                <a:spLocks/>
              </p:cNvSpPr>
              <p:nvPr/>
            </p:nvSpPr>
            <p:spPr bwMode="auto">
              <a:xfrm>
                <a:off x="3711576" y="3432176"/>
                <a:ext cx="1544638" cy="1689100"/>
              </a:xfrm>
              <a:custGeom>
                <a:avLst/>
                <a:gdLst>
                  <a:gd name="T0" fmla="*/ 1078 w 2379"/>
                  <a:gd name="T1" fmla="*/ 2602 h 2602"/>
                  <a:gd name="T2" fmla="*/ 0 w 2379"/>
                  <a:gd name="T3" fmla="*/ 0 h 2602"/>
                  <a:gd name="T4" fmla="*/ 1840 w 2379"/>
                  <a:gd name="T5" fmla="*/ 0 h 2602"/>
                  <a:gd name="T6" fmla="*/ 2379 w 2379"/>
                  <a:gd name="T7" fmla="*/ 1301 h 2602"/>
                  <a:gd name="T8" fmla="*/ 1078 w 2379"/>
                  <a:gd name="T9" fmla="*/ 2602 h 2602"/>
                </a:gdLst>
                <a:ahLst/>
                <a:cxnLst>
                  <a:cxn ang="0">
                    <a:pos x="T0" y="T1"/>
                  </a:cxn>
                  <a:cxn ang="0">
                    <a:pos x="T2" y="T3"/>
                  </a:cxn>
                  <a:cxn ang="0">
                    <a:pos x="T4" y="T5"/>
                  </a:cxn>
                  <a:cxn ang="0">
                    <a:pos x="T6" y="T7"/>
                  </a:cxn>
                  <a:cxn ang="0">
                    <a:pos x="T8" y="T9"/>
                  </a:cxn>
                </a:cxnLst>
                <a:rect l="0" t="0" r="r" b="b"/>
                <a:pathLst>
                  <a:path w="2379" h="2602">
                    <a:moveTo>
                      <a:pt x="1078" y="2602"/>
                    </a:moveTo>
                    <a:cubicBezTo>
                      <a:pt x="388" y="1912"/>
                      <a:pt x="0" y="976"/>
                      <a:pt x="0" y="0"/>
                    </a:cubicBezTo>
                    <a:lnTo>
                      <a:pt x="1840" y="0"/>
                    </a:lnTo>
                    <a:cubicBezTo>
                      <a:pt x="1840" y="488"/>
                      <a:pt x="2034" y="956"/>
                      <a:pt x="2379" y="1301"/>
                    </a:cubicBezTo>
                    <a:lnTo>
                      <a:pt x="1078" y="2602"/>
                    </a:lnTo>
                    <a:close/>
                  </a:path>
                </a:pathLst>
              </a:custGeom>
              <a:solidFill>
                <a:schemeClr val="accent4">
                  <a:alpha val="1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 name="Oval 7">
              <a:extLst>
                <a:ext uri="{FF2B5EF4-FFF2-40B4-BE49-F238E27FC236}">
                  <a16:creationId xmlns:a16="http://schemas.microsoft.com/office/drawing/2014/main" id="{1974F37D-FB5C-466E-A5BC-FB0342726E05}"/>
                </a:ext>
              </a:extLst>
            </p:cNvPr>
            <p:cNvSpPr/>
            <p:nvPr/>
          </p:nvSpPr>
          <p:spPr>
            <a:xfrm>
              <a:off x="2709900" y="2094911"/>
              <a:ext cx="1532701" cy="1532701"/>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8E66945-42D7-47E4-B6DB-CCA21912720C}"/>
                </a:ext>
              </a:extLst>
            </p:cNvPr>
            <p:cNvSpPr/>
            <p:nvPr/>
          </p:nvSpPr>
          <p:spPr>
            <a:xfrm>
              <a:off x="5329068" y="2094911"/>
              <a:ext cx="1532701" cy="1532701"/>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1075C341-142A-41E7-8BFB-562C3034378F}"/>
                </a:ext>
              </a:extLst>
            </p:cNvPr>
            <p:cNvSpPr/>
            <p:nvPr/>
          </p:nvSpPr>
          <p:spPr>
            <a:xfrm>
              <a:off x="7951529" y="2094911"/>
              <a:ext cx="1532701" cy="1532701"/>
            </a:xfrm>
            <a:prstGeom prst="ellipse">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7C2E9232-76AB-4B7A-A3C9-F66DE5652629}"/>
              </a:ext>
            </a:extLst>
          </p:cNvPr>
          <p:cNvGrpSpPr/>
          <p:nvPr/>
        </p:nvGrpSpPr>
        <p:grpSpPr>
          <a:xfrm>
            <a:off x="4879201" y="4133320"/>
            <a:ext cx="2424653" cy="1844151"/>
            <a:chOff x="5139890" y="4297345"/>
            <a:chExt cx="2424653" cy="1844151"/>
          </a:xfrm>
        </p:grpSpPr>
        <p:sp>
          <p:nvSpPr>
            <p:cNvPr id="29" name="TextBox 28">
              <a:extLst>
                <a:ext uri="{FF2B5EF4-FFF2-40B4-BE49-F238E27FC236}">
                  <a16:creationId xmlns:a16="http://schemas.microsoft.com/office/drawing/2014/main" id="{EACB9540-2A98-41C1-AA5D-C7D8C1DEF377}"/>
                </a:ext>
              </a:extLst>
            </p:cNvPr>
            <p:cNvSpPr txBox="1"/>
            <p:nvPr/>
          </p:nvSpPr>
          <p:spPr>
            <a:xfrm>
              <a:off x="5139890" y="4297345"/>
              <a:ext cx="2424653" cy="461665"/>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Noto Sans"/>
                </a:rPr>
                <a:t>Core Courses</a:t>
              </a:r>
            </a:p>
          </p:txBody>
        </p:sp>
        <p:sp>
          <p:nvSpPr>
            <p:cNvPr id="30" name="TextBox 29">
              <a:extLst>
                <a:ext uri="{FF2B5EF4-FFF2-40B4-BE49-F238E27FC236}">
                  <a16:creationId xmlns:a16="http://schemas.microsoft.com/office/drawing/2014/main" id="{C135FA83-6D43-4278-A447-B928B29F2977}"/>
                </a:ext>
              </a:extLst>
            </p:cNvPr>
            <p:cNvSpPr txBox="1"/>
            <p:nvPr/>
          </p:nvSpPr>
          <p:spPr>
            <a:xfrm>
              <a:off x="5146325" y="4756501"/>
              <a:ext cx="2418218" cy="1384995"/>
            </a:xfrm>
            <a:prstGeom prst="rect">
              <a:avLst/>
            </a:prstGeom>
            <a:noFill/>
          </p:spPr>
          <p:txBody>
            <a:bodyPr wrap="square" lIns="0" rIns="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CA" sz="1200" dirty="0">
                  <a:latin typeface="Open Sans" panose="020B0606030504020204"/>
                </a:rPr>
                <a:t>C</a:t>
              </a:r>
              <a:r>
                <a:rPr lang="en-US" sz="1200" dirty="0">
                  <a:latin typeface="Open Sans" panose="020B0606030504020204"/>
                </a:rPr>
                <a:t>ore courses include fundamental skills for any individual seeking a career in data science and artificial intelligence. These courses will lay the foundation for more advanced topics in either the business stream or technical stream.</a:t>
              </a:r>
              <a:endParaRPr kumimoji="0" lang="en-US" sz="1200" b="0" i="0" u="none" strike="noStrike" kern="1200" cap="none" spc="0" normalizeH="0" baseline="0" noProof="0" dirty="0">
                <a:ln>
                  <a:noFill/>
                </a:ln>
                <a:effectLst/>
                <a:uLnTx/>
                <a:uFillTx/>
                <a:latin typeface="Open Sans" panose="020B0606030504020204"/>
              </a:endParaRPr>
            </a:p>
          </p:txBody>
        </p:sp>
      </p:grpSp>
      <p:grpSp>
        <p:nvGrpSpPr>
          <p:cNvPr id="31" name="Group 30">
            <a:extLst>
              <a:ext uri="{FF2B5EF4-FFF2-40B4-BE49-F238E27FC236}">
                <a16:creationId xmlns:a16="http://schemas.microsoft.com/office/drawing/2014/main" id="{1BF3ECC9-9D74-4491-ABE2-D8FDEA958B12}"/>
              </a:ext>
            </a:extLst>
          </p:cNvPr>
          <p:cNvGrpSpPr/>
          <p:nvPr/>
        </p:nvGrpSpPr>
        <p:grpSpPr>
          <a:xfrm>
            <a:off x="2262858" y="4937585"/>
            <a:ext cx="2424653" cy="1474819"/>
            <a:chOff x="5139890" y="4297345"/>
            <a:chExt cx="2424653" cy="1474819"/>
          </a:xfrm>
        </p:grpSpPr>
        <p:sp>
          <p:nvSpPr>
            <p:cNvPr id="32" name="TextBox 31">
              <a:extLst>
                <a:ext uri="{FF2B5EF4-FFF2-40B4-BE49-F238E27FC236}">
                  <a16:creationId xmlns:a16="http://schemas.microsoft.com/office/drawing/2014/main" id="{64192108-DAD6-4F2B-859F-019E74D9EC6E}"/>
                </a:ext>
              </a:extLst>
            </p:cNvPr>
            <p:cNvSpPr txBox="1"/>
            <p:nvPr/>
          </p:nvSpPr>
          <p:spPr>
            <a:xfrm>
              <a:off x="5139890" y="4297345"/>
              <a:ext cx="2424653" cy="461665"/>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Noto Sans"/>
                </a:rPr>
                <a:t>Technical Stream</a:t>
              </a:r>
            </a:p>
          </p:txBody>
        </p:sp>
        <p:sp>
          <p:nvSpPr>
            <p:cNvPr id="33" name="TextBox 32">
              <a:extLst>
                <a:ext uri="{FF2B5EF4-FFF2-40B4-BE49-F238E27FC236}">
                  <a16:creationId xmlns:a16="http://schemas.microsoft.com/office/drawing/2014/main" id="{D0095183-43D1-4720-AA0E-77AD4E52963B}"/>
                </a:ext>
              </a:extLst>
            </p:cNvPr>
            <p:cNvSpPr txBox="1"/>
            <p:nvPr/>
          </p:nvSpPr>
          <p:spPr>
            <a:xfrm>
              <a:off x="5146325" y="4756501"/>
              <a:ext cx="2418218" cy="1015663"/>
            </a:xfrm>
            <a:prstGeom prst="rect">
              <a:avLst/>
            </a:prstGeom>
            <a:noFill/>
          </p:spPr>
          <p:txBody>
            <a:bodyPr wrap="square" lIns="0" rIns="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a:rPr>
                <a:t>The technical stream explores advanced data science topics including natural language processing, neural networks, and other cutting-edge topics in AI.</a:t>
              </a:r>
            </a:p>
          </p:txBody>
        </p:sp>
      </p:grpSp>
      <p:grpSp>
        <p:nvGrpSpPr>
          <p:cNvPr id="34" name="Group 33">
            <a:extLst>
              <a:ext uri="{FF2B5EF4-FFF2-40B4-BE49-F238E27FC236}">
                <a16:creationId xmlns:a16="http://schemas.microsoft.com/office/drawing/2014/main" id="{6F7F1C33-F5BF-4595-BFFB-A064FB8592C8}"/>
              </a:ext>
            </a:extLst>
          </p:cNvPr>
          <p:cNvGrpSpPr/>
          <p:nvPr/>
        </p:nvGrpSpPr>
        <p:grpSpPr>
          <a:xfrm>
            <a:off x="7498055" y="4937585"/>
            <a:ext cx="2424653" cy="1474819"/>
            <a:chOff x="5139890" y="4297345"/>
            <a:chExt cx="2424653" cy="1474819"/>
          </a:xfrm>
        </p:grpSpPr>
        <p:sp>
          <p:nvSpPr>
            <p:cNvPr id="35" name="TextBox 34">
              <a:extLst>
                <a:ext uri="{FF2B5EF4-FFF2-40B4-BE49-F238E27FC236}">
                  <a16:creationId xmlns:a16="http://schemas.microsoft.com/office/drawing/2014/main" id="{0742F63E-0D62-4CB6-B00B-4623F7935BDD}"/>
                </a:ext>
              </a:extLst>
            </p:cNvPr>
            <p:cNvSpPr txBox="1"/>
            <p:nvPr/>
          </p:nvSpPr>
          <p:spPr>
            <a:xfrm>
              <a:off x="5139890" y="4297345"/>
              <a:ext cx="2424653" cy="461665"/>
            </a:xfrm>
            <a:prstGeom prst="rect">
              <a:avLst/>
            </a:prstGeom>
            <a:noFill/>
          </p:spPr>
          <p:txBody>
            <a:bodyPr wrap="square" lIns="0" r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Noto Sans"/>
                </a:rPr>
                <a:t>Business Stream</a:t>
              </a:r>
            </a:p>
          </p:txBody>
        </p:sp>
        <p:sp>
          <p:nvSpPr>
            <p:cNvPr id="36" name="TextBox 35">
              <a:extLst>
                <a:ext uri="{FF2B5EF4-FFF2-40B4-BE49-F238E27FC236}">
                  <a16:creationId xmlns:a16="http://schemas.microsoft.com/office/drawing/2014/main" id="{674C422C-ABFD-48DA-BECF-D51E1F0ADF9A}"/>
                </a:ext>
              </a:extLst>
            </p:cNvPr>
            <p:cNvSpPr txBox="1"/>
            <p:nvPr/>
          </p:nvSpPr>
          <p:spPr>
            <a:xfrm>
              <a:off x="5146325" y="4756501"/>
              <a:ext cx="2418218" cy="1015663"/>
            </a:xfrm>
            <a:prstGeom prst="rect">
              <a:avLst/>
            </a:prstGeom>
            <a:noFill/>
          </p:spPr>
          <p:txBody>
            <a:bodyPr wrap="square" lIns="0" rIns="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Open Sans" panose="020B0606030504020204"/>
                </a:rPr>
                <a:t>The business stream emphasizes how to leverage AI and machine learning to solve practical real-world business problems in a variety of industries.</a:t>
              </a:r>
            </a:p>
          </p:txBody>
        </p:sp>
      </p:grpSp>
      <p:pic>
        <p:nvPicPr>
          <p:cNvPr id="37" name="Picture 36">
            <a:extLst>
              <a:ext uri="{FF2B5EF4-FFF2-40B4-BE49-F238E27FC236}">
                <a16:creationId xmlns:a16="http://schemas.microsoft.com/office/drawing/2014/main" id="{1D6D0A01-C004-4D4E-A429-896217C18119}"/>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tretch>
            <a:fillRect/>
          </a:stretch>
        </p:blipFill>
        <p:spPr>
          <a:xfrm rot="10800000" flipH="1">
            <a:off x="3022307" y="2600407"/>
            <a:ext cx="906918" cy="906918"/>
          </a:xfrm>
          <a:prstGeom prst="rect">
            <a:avLst/>
          </a:prstGeom>
          <a:noFill/>
        </p:spPr>
      </p:pic>
      <p:grpSp>
        <p:nvGrpSpPr>
          <p:cNvPr id="38" name="Group 37">
            <a:extLst>
              <a:ext uri="{FF2B5EF4-FFF2-40B4-BE49-F238E27FC236}">
                <a16:creationId xmlns:a16="http://schemas.microsoft.com/office/drawing/2014/main" id="{E16488DE-47DE-4D0C-864D-BAC79BFFBA37}"/>
              </a:ext>
            </a:extLst>
          </p:cNvPr>
          <p:cNvGrpSpPr/>
          <p:nvPr/>
        </p:nvGrpSpPr>
        <p:grpSpPr>
          <a:xfrm>
            <a:off x="5637731" y="2600407"/>
            <a:ext cx="915376" cy="899317"/>
            <a:chOff x="2700338" y="8651875"/>
            <a:chExt cx="6545262" cy="6543675"/>
          </a:xfrm>
          <a:solidFill>
            <a:schemeClr val="tx1"/>
          </a:solidFill>
        </p:grpSpPr>
        <p:sp>
          <p:nvSpPr>
            <p:cNvPr id="39" name="Freeform 18">
              <a:extLst>
                <a:ext uri="{FF2B5EF4-FFF2-40B4-BE49-F238E27FC236}">
                  <a16:creationId xmlns:a16="http://schemas.microsoft.com/office/drawing/2014/main" id="{9E847C07-9538-4FD1-A595-E9BCC08FD503}"/>
                </a:ext>
              </a:extLst>
            </p:cNvPr>
            <p:cNvSpPr>
              <a:spLocks noEditPoints="1"/>
            </p:cNvSpPr>
            <p:nvPr/>
          </p:nvSpPr>
          <p:spPr bwMode="auto">
            <a:xfrm>
              <a:off x="2700338" y="10820400"/>
              <a:ext cx="4376737" cy="4375150"/>
            </a:xfrm>
            <a:custGeom>
              <a:avLst/>
              <a:gdLst>
                <a:gd name="T0" fmla="*/ 477 w 1376"/>
                <a:gd name="T1" fmla="*/ 1360 h 1376"/>
                <a:gd name="T2" fmla="*/ 312 w 1376"/>
                <a:gd name="T3" fmla="*/ 1212 h 1376"/>
                <a:gd name="T4" fmla="*/ 237 w 1376"/>
                <a:gd name="T5" fmla="*/ 1044 h 1376"/>
                <a:gd name="T6" fmla="*/ 64 w 1376"/>
                <a:gd name="T7" fmla="*/ 1013 h 1376"/>
                <a:gd name="T8" fmla="*/ 51 w 1376"/>
                <a:gd name="T9" fmla="*/ 793 h 1376"/>
                <a:gd name="T10" fmla="*/ 117 w 1376"/>
                <a:gd name="T11" fmla="*/ 621 h 1376"/>
                <a:gd name="T12" fmla="*/ 16 w 1376"/>
                <a:gd name="T13" fmla="*/ 476 h 1376"/>
                <a:gd name="T14" fmla="*/ 164 w 1376"/>
                <a:gd name="T15" fmla="*/ 312 h 1376"/>
                <a:gd name="T16" fmla="*/ 332 w 1376"/>
                <a:gd name="T17" fmla="*/ 237 h 1376"/>
                <a:gd name="T18" fmla="*/ 363 w 1376"/>
                <a:gd name="T19" fmla="*/ 63 h 1376"/>
                <a:gd name="T20" fmla="*/ 583 w 1376"/>
                <a:gd name="T21" fmla="*/ 51 h 1376"/>
                <a:gd name="T22" fmla="*/ 755 w 1376"/>
                <a:gd name="T23" fmla="*/ 116 h 1376"/>
                <a:gd name="T24" fmla="*/ 900 w 1376"/>
                <a:gd name="T25" fmla="*/ 16 h 1376"/>
                <a:gd name="T26" fmla="*/ 1064 w 1376"/>
                <a:gd name="T27" fmla="*/ 163 h 1376"/>
                <a:gd name="T28" fmla="*/ 1139 w 1376"/>
                <a:gd name="T29" fmla="*/ 331 h 1376"/>
                <a:gd name="T30" fmla="*/ 1313 w 1376"/>
                <a:gd name="T31" fmla="*/ 362 h 1376"/>
                <a:gd name="T32" fmla="*/ 1360 w 1376"/>
                <a:gd name="T33" fmla="*/ 476 h 1376"/>
                <a:gd name="T34" fmla="*/ 1260 w 1376"/>
                <a:gd name="T35" fmla="*/ 621 h 1376"/>
                <a:gd name="T36" fmla="*/ 1325 w 1376"/>
                <a:gd name="T37" fmla="*/ 793 h 1376"/>
                <a:gd name="T38" fmla="*/ 1313 w 1376"/>
                <a:gd name="T39" fmla="*/ 1013 h 1376"/>
                <a:gd name="T40" fmla="*/ 1139 w 1376"/>
                <a:gd name="T41" fmla="*/ 1044 h 1376"/>
                <a:gd name="T42" fmla="*/ 1064 w 1376"/>
                <a:gd name="T43" fmla="*/ 1212 h 1376"/>
                <a:gd name="T44" fmla="*/ 900 w 1376"/>
                <a:gd name="T45" fmla="*/ 1360 h 1376"/>
                <a:gd name="T46" fmla="*/ 755 w 1376"/>
                <a:gd name="T47" fmla="*/ 1259 h 1376"/>
                <a:gd name="T48" fmla="*/ 583 w 1376"/>
                <a:gd name="T49" fmla="*/ 1325 h 1376"/>
                <a:gd name="T50" fmla="*/ 403 w 1376"/>
                <a:gd name="T51" fmla="*/ 1230 h 1376"/>
                <a:gd name="T52" fmla="*/ 544 w 1376"/>
                <a:gd name="T53" fmla="*/ 1210 h 1376"/>
                <a:gd name="T54" fmla="*/ 748 w 1376"/>
                <a:gd name="T55" fmla="*/ 1167 h 1376"/>
                <a:gd name="T56" fmla="*/ 870 w 1376"/>
                <a:gd name="T57" fmla="*/ 1273 h 1376"/>
                <a:gd name="T58" fmla="*/ 956 w 1376"/>
                <a:gd name="T59" fmla="*/ 1159 h 1376"/>
                <a:gd name="T60" fmla="*/ 1070 w 1376"/>
                <a:gd name="T61" fmla="*/ 985 h 1376"/>
                <a:gd name="T62" fmla="*/ 1230 w 1376"/>
                <a:gd name="T63" fmla="*/ 973 h 1376"/>
                <a:gd name="T64" fmla="*/ 1211 w 1376"/>
                <a:gd name="T65" fmla="*/ 832 h 1376"/>
                <a:gd name="T66" fmla="*/ 1168 w 1376"/>
                <a:gd name="T67" fmla="*/ 628 h 1376"/>
                <a:gd name="T68" fmla="*/ 1274 w 1376"/>
                <a:gd name="T69" fmla="*/ 506 h 1376"/>
                <a:gd name="T70" fmla="*/ 1160 w 1376"/>
                <a:gd name="T71" fmla="*/ 420 h 1376"/>
                <a:gd name="T72" fmla="*/ 986 w 1376"/>
                <a:gd name="T73" fmla="*/ 306 h 1376"/>
                <a:gd name="T74" fmla="*/ 974 w 1376"/>
                <a:gd name="T75" fmla="*/ 146 h 1376"/>
                <a:gd name="T76" fmla="*/ 833 w 1376"/>
                <a:gd name="T77" fmla="*/ 165 h 1376"/>
                <a:gd name="T78" fmla="*/ 629 w 1376"/>
                <a:gd name="T79" fmla="*/ 208 h 1376"/>
                <a:gd name="T80" fmla="*/ 507 w 1376"/>
                <a:gd name="T81" fmla="*/ 102 h 1376"/>
                <a:gd name="T82" fmla="*/ 421 w 1376"/>
                <a:gd name="T83" fmla="*/ 216 h 1376"/>
                <a:gd name="T84" fmla="*/ 307 w 1376"/>
                <a:gd name="T85" fmla="*/ 390 h 1376"/>
                <a:gd name="T86" fmla="*/ 146 w 1376"/>
                <a:gd name="T87" fmla="*/ 402 h 1376"/>
                <a:gd name="T88" fmla="*/ 166 w 1376"/>
                <a:gd name="T89" fmla="*/ 543 h 1376"/>
                <a:gd name="T90" fmla="*/ 209 w 1376"/>
                <a:gd name="T91" fmla="*/ 747 h 1376"/>
                <a:gd name="T92" fmla="*/ 103 w 1376"/>
                <a:gd name="T93" fmla="*/ 869 h 1376"/>
                <a:gd name="T94" fmla="*/ 217 w 1376"/>
                <a:gd name="T95" fmla="*/ 955 h 1376"/>
                <a:gd name="T96" fmla="*/ 391 w 1376"/>
                <a:gd name="T97" fmla="*/ 1069 h 1376"/>
                <a:gd name="T98" fmla="*/ 403 w 1376"/>
                <a:gd name="T99" fmla="*/ 1230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76" h="1376">
                  <a:moveTo>
                    <a:pt x="509" y="1366"/>
                  </a:moveTo>
                  <a:cubicBezTo>
                    <a:pt x="498" y="1366"/>
                    <a:pt x="487" y="1364"/>
                    <a:pt x="477" y="1360"/>
                  </a:cubicBezTo>
                  <a:cubicBezTo>
                    <a:pt x="363" y="1312"/>
                    <a:pt x="363" y="1312"/>
                    <a:pt x="363" y="1312"/>
                  </a:cubicBezTo>
                  <a:cubicBezTo>
                    <a:pt x="324" y="1296"/>
                    <a:pt x="302" y="1253"/>
                    <a:pt x="312" y="1212"/>
                  </a:cubicBezTo>
                  <a:cubicBezTo>
                    <a:pt x="319" y="1188"/>
                    <a:pt x="325" y="1163"/>
                    <a:pt x="332" y="1139"/>
                  </a:cubicBezTo>
                  <a:cubicBezTo>
                    <a:pt x="297" y="1111"/>
                    <a:pt x="265" y="1079"/>
                    <a:pt x="237" y="1044"/>
                  </a:cubicBezTo>
                  <a:cubicBezTo>
                    <a:pt x="213" y="1051"/>
                    <a:pt x="188" y="1057"/>
                    <a:pt x="164" y="1064"/>
                  </a:cubicBezTo>
                  <a:cubicBezTo>
                    <a:pt x="123" y="1074"/>
                    <a:pt x="80" y="1052"/>
                    <a:pt x="64" y="1013"/>
                  </a:cubicBezTo>
                  <a:cubicBezTo>
                    <a:pt x="16" y="899"/>
                    <a:pt x="16" y="899"/>
                    <a:pt x="16" y="899"/>
                  </a:cubicBezTo>
                  <a:cubicBezTo>
                    <a:pt x="0" y="860"/>
                    <a:pt x="15" y="815"/>
                    <a:pt x="51" y="793"/>
                  </a:cubicBezTo>
                  <a:cubicBezTo>
                    <a:pt x="73" y="780"/>
                    <a:pt x="95" y="767"/>
                    <a:pt x="117" y="754"/>
                  </a:cubicBezTo>
                  <a:cubicBezTo>
                    <a:pt x="112" y="710"/>
                    <a:pt x="112" y="665"/>
                    <a:pt x="117" y="621"/>
                  </a:cubicBezTo>
                  <a:cubicBezTo>
                    <a:pt x="95" y="608"/>
                    <a:pt x="73" y="595"/>
                    <a:pt x="51" y="582"/>
                  </a:cubicBezTo>
                  <a:cubicBezTo>
                    <a:pt x="15" y="561"/>
                    <a:pt x="0" y="515"/>
                    <a:pt x="16" y="476"/>
                  </a:cubicBezTo>
                  <a:cubicBezTo>
                    <a:pt x="64" y="362"/>
                    <a:pt x="64" y="362"/>
                    <a:pt x="64" y="362"/>
                  </a:cubicBezTo>
                  <a:cubicBezTo>
                    <a:pt x="80" y="323"/>
                    <a:pt x="123" y="301"/>
                    <a:pt x="164" y="312"/>
                  </a:cubicBezTo>
                  <a:cubicBezTo>
                    <a:pt x="188" y="318"/>
                    <a:pt x="213" y="324"/>
                    <a:pt x="237" y="331"/>
                  </a:cubicBezTo>
                  <a:cubicBezTo>
                    <a:pt x="265" y="296"/>
                    <a:pt x="297" y="264"/>
                    <a:pt x="332" y="237"/>
                  </a:cubicBezTo>
                  <a:cubicBezTo>
                    <a:pt x="325" y="212"/>
                    <a:pt x="319" y="187"/>
                    <a:pt x="312" y="163"/>
                  </a:cubicBezTo>
                  <a:cubicBezTo>
                    <a:pt x="302" y="122"/>
                    <a:pt x="324" y="79"/>
                    <a:pt x="363" y="63"/>
                  </a:cubicBezTo>
                  <a:cubicBezTo>
                    <a:pt x="477" y="16"/>
                    <a:pt x="477" y="16"/>
                    <a:pt x="477" y="16"/>
                  </a:cubicBezTo>
                  <a:cubicBezTo>
                    <a:pt x="516" y="0"/>
                    <a:pt x="561" y="15"/>
                    <a:pt x="583" y="51"/>
                  </a:cubicBezTo>
                  <a:cubicBezTo>
                    <a:pt x="596" y="72"/>
                    <a:pt x="609" y="94"/>
                    <a:pt x="622" y="116"/>
                  </a:cubicBezTo>
                  <a:cubicBezTo>
                    <a:pt x="666" y="111"/>
                    <a:pt x="711" y="111"/>
                    <a:pt x="755" y="116"/>
                  </a:cubicBezTo>
                  <a:cubicBezTo>
                    <a:pt x="768" y="94"/>
                    <a:pt x="781" y="72"/>
                    <a:pt x="794" y="51"/>
                  </a:cubicBezTo>
                  <a:cubicBezTo>
                    <a:pt x="815" y="15"/>
                    <a:pt x="861" y="0"/>
                    <a:pt x="900" y="16"/>
                  </a:cubicBezTo>
                  <a:cubicBezTo>
                    <a:pt x="1014" y="63"/>
                    <a:pt x="1014" y="63"/>
                    <a:pt x="1014" y="63"/>
                  </a:cubicBezTo>
                  <a:cubicBezTo>
                    <a:pt x="1053" y="79"/>
                    <a:pt x="1075" y="122"/>
                    <a:pt x="1064" y="163"/>
                  </a:cubicBezTo>
                  <a:cubicBezTo>
                    <a:pt x="1058" y="187"/>
                    <a:pt x="1052" y="212"/>
                    <a:pt x="1045" y="237"/>
                  </a:cubicBezTo>
                  <a:cubicBezTo>
                    <a:pt x="1080" y="264"/>
                    <a:pt x="1112" y="296"/>
                    <a:pt x="1139" y="331"/>
                  </a:cubicBezTo>
                  <a:cubicBezTo>
                    <a:pt x="1164" y="324"/>
                    <a:pt x="1189" y="318"/>
                    <a:pt x="1213" y="312"/>
                  </a:cubicBezTo>
                  <a:cubicBezTo>
                    <a:pt x="1254" y="301"/>
                    <a:pt x="1297" y="323"/>
                    <a:pt x="1313" y="362"/>
                  </a:cubicBezTo>
                  <a:cubicBezTo>
                    <a:pt x="1360" y="476"/>
                    <a:pt x="1360" y="476"/>
                    <a:pt x="1360" y="476"/>
                  </a:cubicBezTo>
                  <a:cubicBezTo>
                    <a:pt x="1360" y="476"/>
                    <a:pt x="1360" y="476"/>
                    <a:pt x="1360" y="476"/>
                  </a:cubicBezTo>
                  <a:cubicBezTo>
                    <a:pt x="1376" y="515"/>
                    <a:pt x="1361" y="561"/>
                    <a:pt x="1325" y="582"/>
                  </a:cubicBezTo>
                  <a:cubicBezTo>
                    <a:pt x="1304" y="595"/>
                    <a:pt x="1282" y="608"/>
                    <a:pt x="1260" y="621"/>
                  </a:cubicBezTo>
                  <a:cubicBezTo>
                    <a:pt x="1265" y="665"/>
                    <a:pt x="1265" y="710"/>
                    <a:pt x="1260" y="754"/>
                  </a:cubicBezTo>
                  <a:cubicBezTo>
                    <a:pt x="1282" y="767"/>
                    <a:pt x="1304" y="780"/>
                    <a:pt x="1325" y="793"/>
                  </a:cubicBezTo>
                  <a:cubicBezTo>
                    <a:pt x="1361" y="815"/>
                    <a:pt x="1376" y="860"/>
                    <a:pt x="1360" y="899"/>
                  </a:cubicBezTo>
                  <a:cubicBezTo>
                    <a:pt x="1313" y="1013"/>
                    <a:pt x="1313" y="1013"/>
                    <a:pt x="1313" y="1013"/>
                  </a:cubicBezTo>
                  <a:cubicBezTo>
                    <a:pt x="1297" y="1052"/>
                    <a:pt x="1254" y="1074"/>
                    <a:pt x="1213" y="1064"/>
                  </a:cubicBezTo>
                  <a:cubicBezTo>
                    <a:pt x="1189" y="1057"/>
                    <a:pt x="1164" y="1051"/>
                    <a:pt x="1139" y="1044"/>
                  </a:cubicBezTo>
                  <a:cubicBezTo>
                    <a:pt x="1112" y="1079"/>
                    <a:pt x="1080" y="1111"/>
                    <a:pt x="1045" y="1139"/>
                  </a:cubicBezTo>
                  <a:cubicBezTo>
                    <a:pt x="1052" y="1164"/>
                    <a:pt x="1058" y="1188"/>
                    <a:pt x="1064" y="1212"/>
                  </a:cubicBezTo>
                  <a:cubicBezTo>
                    <a:pt x="1075" y="1253"/>
                    <a:pt x="1053" y="1296"/>
                    <a:pt x="1014" y="1312"/>
                  </a:cubicBezTo>
                  <a:cubicBezTo>
                    <a:pt x="900" y="1360"/>
                    <a:pt x="900" y="1360"/>
                    <a:pt x="900" y="1360"/>
                  </a:cubicBezTo>
                  <a:cubicBezTo>
                    <a:pt x="861" y="1376"/>
                    <a:pt x="815" y="1361"/>
                    <a:pt x="794" y="1325"/>
                  </a:cubicBezTo>
                  <a:cubicBezTo>
                    <a:pt x="781" y="1303"/>
                    <a:pt x="768" y="1281"/>
                    <a:pt x="755" y="1259"/>
                  </a:cubicBezTo>
                  <a:cubicBezTo>
                    <a:pt x="711" y="1264"/>
                    <a:pt x="666" y="1264"/>
                    <a:pt x="622" y="1259"/>
                  </a:cubicBezTo>
                  <a:cubicBezTo>
                    <a:pt x="609" y="1281"/>
                    <a:pt x="596" y="1303"/>
                    <a:pt x="583" y="1325"/>
                  </a:cubicBezTo>
                  <a:cubicBezTo>
                    <a:pt x="567" y="1351"/>
                    <a:pt x="539" y="1366"/>
                    <a:pt x="509" y="1366"/>
                  </a:cubicBezTo>
                  <a:close/>
                  <a:moveTo>
                    <a:pt x="403" y="1230"/>
                  </a:moveTo>
                  <a:cubicBezTo>
                    <a:pt x="507" y="1273"/>
                    <a:pt x="507" y="1273"/>
                    <a:pt x="507" y="1273"/>
                  </a:cubicBezTo>
                  <a:cubicBezTo>
                    <a:pt x="519" y="1252"/>
                    <a:pt x="532" y="1231"/>
                    <a:pt x="544" y="1210"/>
                  </a:cubicBezTo>
                  <a:cubicBezTo>
                    <a:pt x="562" y="1180"/>
                    <a:pt x="595" y="1163"/>
                    <a:pt x="629" y="1167"/>
                  </a:cubicBezTo>
                  <a:cubicBezTo>
                    <a:pt x="669" y="1172"/>
                    <a:pt x="708" y="1172"/>
                    <a:pt x="748" y="1167"/>
                  </a:cubicBezTo>
                  <a:cubicBezTo>
                    <a:pt x="782" y="1163"/>
                    <a:pt x="815" y="1180"/>
                    <a:pt x="833" y="1210"/>
                  </a:cubicBezTo>
                  <a:cubicBezTo>
                    <a:pt x="845" y="1231"/>
                    <a:pt x="857" y="1252"/>
                    <a:pt x="870" y="1273"/>
                  </a:cubicBezTo>
                  <a:cubicBezTo>
                    <a:pt x="974" y="1230"/>
                    <a:pt x="974" y="1230"/>
                    <a:pt x="974" y="1230"/>
                  </a:cubicBezTo>
                  <a:cubicBezTo>
                    <a:pt x="968" y="1206"/>
                    <a:pt x="962" y="1183"/>
                    <a:pt x="956" y="1159"/>
                  </a:cubicBezTo>
                  <a:cubicBezTo>
                    <a:pt x="947" y="1125"/>
                    <a:pt x="958" y="1090"/>
                    <a:pt x="986" y="1069"/>
                  </a:cubicBezTo>
                  <a:cubicBezTo>
                    <a:pt x="1017" y="1044"/>
                    <a:pt x="1045" y="1016"/>
                    <a:pt x="1070" y="985"/>
                  </a:cubicBezTo>
                  <a:cubicBezTo>
                    <a:pt x="1091" y="958"/>
                    <a:pt x="1126" y="946"/>
                    <a:pt x="1160" y="955"/>
                  </a:cubicBezTo>
                  <a:cubicBezTo>
                    <a:pt x="1183" y="961"/>
                    <a:pt x="1207" y="967"/>
                    <a:pt x="1230" y="973"/>
                  </a:cubicBezTo>
                  <a:cubicBezTo>
                    <a:pt x="1274" y="869"/>
                    <a:pt x="1274" y="869"/>
                    <a:pt x="1274" y="869"/>
                  </a:cubicBezTo>
                  <a:cubicBezTo>
                    <a:pt x="1253" y="856"/>
                    <a:pt x="1232" y="844"/>
                    <a:pt x="1211" y="832"/>
                  </a:cubicBezTo>
                  <a:cubicBezTo>
                    <a:pt x="1181" y="814"/>
                    <a:pt x="1164" y="781"/>
                    <a:pt x="1168" y="747"/>
                  </a:cubicBezTo>
                  <a:cubicBezTo>
                    <a:pt x="1173" y="707"/>
                    <a:pt x="1173" y="668"/>
                    <a:pt x="1168" y="628"/>
                  </a:cubicBezTo>
                  <a:cubicBezTo>
                    <a:pt x="1164" y="594"/>
                    <a:pt x="1181" y="561"/>
                    <a:pt x="1211" y="543"/>
                  </a:cubicBezTo>
                  <a:cubicBezTo>
                    <a:pt x="1232" y="531"/>
                    <a:pt x="1253" y="519"/>
                    <a:pt x="1274" y="506"/>
                  </a:cubicBezTo>
                  <a:cubicBezTo>
                    <a:pt x="1230" y="402"/>
                    <a:pt x="1230" y="402"/>
                    <a:pt x="1230" y="402"/>
                  </a:cubicBezTo>
                  <a:cubicBezTo>
                    <a:pt x="1207" y="408"/>
                    <a:pt x="1183" y="414"/>
                    <a:pt x="1160" y="420"/>
                  </a:cubicBezTo>
                  <a:cubicBezTo>
                    <a:pt x="1126" y="429"/>
                    <a:pt x="1091" y="418"/>
                    <a:pt x="1070" y="390"/>
                  </a:cubicBezTo>
                  <a:cubicBezTo>
                    <a:pt x="1045" y="359"/>
                    <a:pt x="1017" y="331"/>
                    <a:pt x="986" y="306"/>
                  </a:cubicBezTo>
                  <a:cubicBezTo>
                    <a:pt x="958" y="285"/>
                    <a:pt x="947" y="250"/>
                    <a:pt x="956" y="216"/>
                  </a:cubicBezTo>
                  <a:cubicBezTo>
                    <a:pt x="962" y="193"/>
                    <a:pt x="968" y="169"/>
                    <a:pt x="974" y="146"/>
                  </a:cubicBezTo>
                  <a:cubicBezTo>
                    <a:pt x="870" y="102"/>
                    <a:pt x="870" y="102"/>
                    <a:pt x="870" y="102"/>
                  </a:cubicBezTo>
                  <a:cubicBezTo>
                    <a:pt x="857" y="123"/>
                    <a:pt x="845" y="144"/>
                    <a:pt x="833" y="165"/>
                  </a:cubicBezTo>
                  <a:cubicBezTo>
                    <a:pt x="815" y="195"/>
                    <a:pt x="782" y="212"/>
                    <a:pt x="748" y="208"/>
                  </a:cubicBezTo>
                  <a:cubicBezTo>
                    <a:pt x="708" y="203"/>
                    <a:pt x="668" y="203"/>
                    <a:pt x="629" y="208"/>
                  </a:cubicBezTo>
                  <a:cubicBezTo>
                    <a:pt x="595" y="212"/>
                    <a:pt x="561" y="195"/>
                    <a:pt x="544" y="165"/>
                  </a:cubicBezTo>
                  <a:cubicBezTo>
                    <a:pt x="532" y="144"/>
                    <a:pt x="519" y="123"/>
                    <a:pt x="507" y="102"/>
                  </a:cubicBezTo>
                  <a:cubicBezTo>
                    <a:pt x="403" y="146"/>
                    <a:pt x="403" y="146"/>
                    <a:pt x="403" y="146"/>
                  </a:cubicBezTo>
                  <a:cubicBezTo>
                    <a:pt x="409" y="169"/>
                    <a:pt x="415" y="193"/>
                    <a:pt x="421" y="216"/>
                  </a:cubicBezTo>
                  <a:cubicBezTo>
                    <a:pt x="430" y="250"/>
                    <a:pt x="418" y="285"/>
                    <a:pt x="391" y="306"/>
                  </a:cubicBezTo>
                  <a:cubicBezTo>
                    <a:pt x="360" y="331"/>
                    <a:pt x="332" y="359"/>
                    <a:pt x="307" y="390"/>
                  </a:cubicBezTo>
                  <a:cubicBezTo>
                    <a:pt x="286" y="418"/>
                    <a:pt x="251" y="429"/>
                    <a:pt x="217" y="420"/>
                  </a:cubicBezTo>
                  <a:cubicBezTo>
                    <a:pt x="193" y="414"/>
                    <a:pt x="170" y="408"/>
                    <a:pt x="146" y="402"/>
                  </a:cubicBezTo>
                  <a:cubicBezTo>
                    <a:pt x="103" y="506"/>
                    <a:pt x="103" y="506"/>
                    <a:pt x="103" y="506"/>
                  </a:cubicBezTo>
                  <a:cubicBezTo>
                    <a:pt x="124" y="519"/>
                    <a:pt x="145" y="531"/>
                    <a:pt x="166" y="543"/>
                  </a:cubicBezTo>
                  <a:cubicBezTo>
                    <a:pt x="196" y="561"/>
                    <a:pt x="213" y="594"/>
                    <a:pt x="209" y="628"/>
                  </a:cubicBezTo>
                  <a:cubicBezTo>
                    <a:pt x="204" y="668"/>
                    <a:pt x="204" y="708"/>
                    <a:pt x="209" y="747"/>
                  </a:cubicBezTo>
                  <a:cubicBezTo>
                    <a:pt x="213" y="781"/>
                    <a:pt x="196" y="815"/>
                    <a:pt x="166" y="832"/>
                  </a:cubicBezTo>
                  <a:cubicBezTo>
                    <a:pt x="145" y="844"/>
                    <a:pt x="124" y="856"/>
                    <a:pt x="103" y="869"/>
                  </a:cubicBezTo>
                  <a:cubicBezTo>
                    <a:pt x="146" y="973"/>
                    <a:pt x="146" y="973"/>
                    <a:pt x="146" y="973"/>
                  </a:cubicBezTo>
                  <a:cubicBezTo>
                    <a:pt x="170" y="968"/>
                    <a:pt x="193" y="961"/>
                    <a:pt x="217" y="955"/>
                  </a:cubicBezTo>
                  <a:cubicBezTo>
                    <a:pt x="251" y="946"/>
                    <a:pt x="286" y="958"/>
                    <a:pt x="307" y="985"/>
                  </a:cubicBezTo>
                  <a:cubicBezTo>
                    <a:pt x="332" y="1016"/>
                    <a:pt x="360" y="1044"/>
                    <a:pt x="391" y="1069"/>
                  </a:cubicBezTo>
                  <a:cubicBezTo>
                    <a:pt x="418" y="1090"/>
                    <a:pt x="430" y="1125"/>
                    <a:pt x="421" y="1159"/>
                  </a:cubicBezTo>
                  <a:cubicBezTo>
                    <a:pt x="415" y="1183"/>
                    <a:pt x="409" y="1206"/>
                    <a:pt x="403" y="1230"/>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19">
              <a:extLst>
                <a:ext uri="{FF2B5EF4-FFF2-40B4-BE49-F238E27FC236}">
                  <a16:creationId xmlns:a16="http://schemas.microsoft.com/office/drawing/2014/main" id="{1F2C0099-32CD-48F2-ADD9-2E600E97563A}"/>
                </a:ext>
              </a:extLst>
            </p:cNvPr>
            <p:cNvSpPr>
              <a:spLocks noEditPoints="1"/>
            </p:cNvSpPr>
            <p:nvPr/>
          </p:nvSpPr>
          <p:spPr bwMode="auto">
            <a:xfrm>
              <a:off x="3762375" y="11879263"/>
              <a:ext cx="2255837" cy="2120900"/>
            </a:xfrm>
            <a:custGeom>
              <a:avLst/>
              <a:gdLst>
                <a:gd name="T0" fmla="*/ 354 w 709"/>
                <a:gd name="T1" fmla="*/ 667 h 667"/>
                <a:gd name="T2" fmla="*/ 235 w 709"/>
                <a:gd name="T3" fmla="*/ 643 h 667"/>
                <a:gd name="T4" fmla="*/ 66 w 709"/>
                <a:gd name="T5" fmla="*/ 474 h 667"/>
                <a:gd name="T6" fmla="*/ 235 w 709"/>
                <a:gd name="T7" fmla="*/ 66 h 667"/>
                <a:gd name="T8" fmla="*/ 643 w 709"/>
                <a:gd name="T9" fmla="*/ 235 h 667"/>
                <a:gd name="T10" fmla="*/ 643 w 709"/>
                <a:gd name="T11" fmla="*/ 235 h 667"/>
                <a:gd name="T12" fmla="*/ 474 w 709"/>
                <a:gd name="T13" fmla="*/ 643 h 667"/>
                <a:gd name="T14" fmla="*/ 354 w 709"/>
                <a:gd name="T15" fmla="*/ 667 h 667"/>
                <a:gd name="T16" fmla="*/ 354 w 709"/>
                <a:gd name="T17" fmla="*/ 134 h 667"/>
                <a:gd name="T18" fmla="*/ 270 w 709"/>
                <a:gd name="T19" fmla="*/ 151 h 667"/>
                <a:gd name="T20" fmla="*/ 150 w 709"/>
                <a:gd name="T21" fmla="*/ 439 h 667"/>
                <a:gd name="T22" fmla="*/ 270 w 709"/>
                <a:gd name="T23" fmla="*/ 559 h 667"/>
                <a:gd name="T24" fmla="*/ 439 w 709"/>
                <a:gd name="T25" fmla="*/ 559 h 667"/>
                <a:gd name="T26" fmla="*/ 558 w 709"/>
                <a:gd name="T27" fmla="*/ 270 h 667"/>
                <a:gd name="T28" fmla="*/ 354 w 709"/>
                <a:gd name="T29" fmla="*/ 134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667">
                  <a:moveTo>
                    <a:pt x="354" y="667"/>
                  </a:moveTo>
                  <a:cubicBezTo>
                    <a:pt x="314" y="667"/>
                    <a:pt x="273" y="659"/>
                    <a:pt x="235" y="643"/>
                  </a:cubicBezTo>
                  <a:cubicBezTo>
                    <a:pt x="158" y="611"/>
                    <a:pt x="98" y="551"/>
                    <a:pt x="66" y="474"/>
                  </a:cubicBezTo>
                  <a:cubicBezTo>
                    <a:pt x="0" y="315"/>
                    <a:pt x="76" y="132"/>
                    <a:pt x="235" y="66"/>
                  </a:cubicBezTo>
                  <a:cubicBezTo>
                    <a:pt x="394" y="0"/>
                    <a:pt x="577" y="76"/>
                    <a:pt x="643" y="235"/>
                  </a:cubicBezTo>
                  <a:cubicBezTo>
                    <a:pt x="643" y="235"/>
                    <a:pt x="643" y="235"/>
                    <a:pt x="643" y="235"/>
                  </a:cubicBezTo>
                  <a:cubicBezTo>
                    <a:pt x="709" y="394"/>
                    <a:pt x="633" y="577"/>
                    <a:pt x="474" y="643"/>
                  </a:cubicBezTo>
                  <a:cubicBezTo>
                    <a:pt x="435" y="659"/>
                    <a:pt x="395" y="667"/>
                    <a:pt x="354" y="667"/>
                  </a:cubicBezTo>
                  <a:close/>
                  <a:moveTo>
                    <a:pt x="354" y="134"/>
                  </a:moveTo>
                  <a:cubicBezTo>
                    <a:pt x="326" y="134"/>
                    <a:pt x="297" y="139"/>
                    <a:pt x="270" y="151"/>
                  </a:cubicBezTo>
                  <a:cubicBezTo>
                    <a:pt x="157" y="197"/>
                    <a:pt x="104" y="327"/>
                    <a:pt x="150" y="439"/>
                  </a:cubicBezTo>
                  <a:cubicBezTo>
                    <a:pt x="173" y="494"/>
                    <a:pt x="215" y="536"/>
                    <a:pt x="270" y="559"/>
                  </a:cubicBezTo>
                  <a:cubicBezTo>
                    <a:pt x="324" y="581"/>
                    <a:pt x="384" y="581"/>
                    <a:pt x="439" y="559"/>
                  </a:cubicBezTo>
                  <a:cubicBezTo>
                    <a:pt x="551" y="512"/>
                    <a:pt x="605" y="383"/>
                    <a:pt x="558" y="270"/>
                  </a:cubicBezTo>
                  <a:cubicBezTo>
                    <a:pt x="523" y="185"/>
                    <a:pt x="441" y="134"/>
                    <a:pt x="354" y="13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20">
              <a:extLst>
                <a:ext uri="{FF2B5EF4-FFF2-40B4-BE49-F238E27FC236}">
                  <a16:creationId xmlns:a16="http://schemas.microsoft.com/office/drawing/2014/main" id="{B94AE5FD-C3C7-4AFD-9EB5-1660546DE1C9}"/>
                </a:ext>
              </a:extLst>
            </p:cNvPr>
            <p:cNvSpPr>
              <a:spLocks noEditPoints="1"/>
            </p:cNvSpPr>
            <p:nvPr/>
          </p:nvSpPr>
          <p:spPr bwMode="auto">
            <a:xfrm>
              <a:off x="5934075" y="8651875"/>
              <a:ext cx="3311525" cy="3309938"/>
            </a:xfrm>
            <a:custGeom>
              <a:avLst/>
              <a:gdLst>
                <a:gd name="T0" fmla="*/ 476 w 1041"/>
                <a:gd name="T1" fmla="*/ 1041 h 1041"/>
                <a:gd name="T2" fmla="*/ 397 w 1041"/>
                <a:gd name="T3" fmla="*/ 930 h 1041"/>
                <a:gd name="T4" fmla="*/ 279 w 1041"/>
                <a:gd name="T5" fmla="*/ 927 h 1041"/>
                <a:gd name="T6" fmla="*/ 121 w 1041"/>
                <a:gd name="T7" fmla="*/ 857 h 1041"/>
                <a:gd name="T8" fmla="*/ 143 w 1041"/>
                <a:gd name="T9" fmla="*/ 723 h 1041"/>
                <a:gd name="T10" fmla="*/ 62 w 1041"/>
                <a:gd name="T11" fmla="*/ 637 h 1041"/>
                <a:gd name="T12" fmla="*/ 0 w 1041"/>
                <a:gd name="T13" fmla="*/ 476 h 1041"/>
                <a:gd name="T14" fmla="*/ 111 w 1041"/>
                <a:gd name="T15" fmla="*/ 397 h 1041"/>
                <a:gd name="T16" fmla="*/ 114 w 1041"/>
                <a:gd name="T17" fmla="*/ 279 h 1041"/>
                <a:gd name="T18" fmla="*/ 184 w 1041"/>
                <a:gd name="T19" fmla="*/ 121 h 1041"/>
                <a:gd name="T20" fmla="*/ 318 w 1041"/>
                <a:gd name="T21" fmla="*/ 143 h 1041"/>
                <a:gd name="T22" fmla="*/ 404 w 1041"/>
                <a:gd name="T23" fmla="*/ 62 h 1041"/>
                <a:gd name="T24" fmla="*/ 565 w 1041"/>
                <a:gd name="T25" fmla="*/ 0 h 1041"/>
                <a:gd name="T26" fmla="*/ 644 w 1041"/>
                <a:gd name="T27" fmla="*/ 110 h 1041"/>
                <a:gd name="T28" fmla="*/ 762 w 1041"/>
                <a:gd name="T29" fmla="*/ 114 h 1041"/>
                <a:gd name="T30" fmla="*/ 920 w 1041"/>
                <a:gd name="T31" fmla="*/ 184 h 1041"/>
                <a:gd name="T32" fmla="*/ 898 w 1041"/>
                <a:gd name="T33" fmla="*/ 318 h 1041"/>
                <a:gd name="T34" fmla="*/ 979 w 1041"/>
                <a:gd name="T35" fmla="*/ 404 h 1041"/>
                <a:gd name="T36" fmla="*/ 1041 w 1041"/>
                <a:gd name="T37" fmla="*/ 565 h 1041"/>
                <a:gd name="T38" fmla="*/ 931 w 1041"/>
                <a:gd name="T39" fmla="*/ 644 h 1041"/>
                <a:gd name="T40" fmla="*/ 927 w 1041"/>
                <a:gd name="T41" fmla="*/ 762 h 1041"/>
                <a:gd name="T42" fmla="*/ 857 w 1041"/>
                <a:gd name="T43" fmla="*/ 920 h 1041"/>
                <a:gd name="T44" fmla="*/ 723 w 1041"/>
                <a:gd name="T45" fmla="*/ 898 h 1041"/>
                <a:gd name="T46" fmla="*/ 637 w 1041"/>
                <a:gd name="T47" fmla="*/ 979 h 1041"/>
                <a:gd name="T48" fmla="*/ 488 w 1041"/>
                <a:gd name="T49" fmla="*/ 954 h 1041"/>
                <a:gd name="T50" fmla="*/ 559 w 1041"/>
                <a:gd name="T51" fmla="*/ 910 h 1041"/>
                <a:gd name="T52" fmla="*/ 689 w 1041"/>
                <a:gd name="T53" fmla="*/ 817 h 1041"/>
                <a:gd name="T54" fmla="*/ 804 w 1041"/>
                <a:gd name="T55" fmla="*/ 849 h 1041"/>
                <a:gd name="T56" fmla="*/ 823 w 1041"/>
                <a:gd name="T57" fmla="*/ 769 h 1041"/>
                <a:gd name="T58" fmla="*/ 850 w 1041"/>
                <a:gd name="T59" fmla="*/ 611 h 1041"/>
                <a:gd name="T60" fmla="*/ 954 w 1041"/>
                <a:gd name="T61" fmla="*/ 553 h 1041"/>
                <a:gd name="T62" fmla="*/ 910 w 1041"/>
                <a:gd name="T63" fmla="*/ 482 h 1041"/>
                <a:gd name="T64" fmla="*/ 817 w 1041"/>
                <a:gd name="T65" fmla="*/ 352 h 1041"/>
                <a:gd name="T66" fmla="*/ 850 w 1041"/>
                <a:gd name="T67" fmla="*/ 237 h 1041"/>
                <a:gd name="T68" fmla="*/ 769 w 1041"/>
                <a:gd name="T69" fmla="*/ 218 h 1041"/>
                <a:gd name="T70" fmla="*/ 612 w 1041"/>
                <a:gd name="T71" fmla="*/ 191 h 1041"/>
                <a:gd name="T72" fmla="*/ 553 w 1041"/>
                <a:gd name="T73" fmla="*/ 87 h 1041"/>
                <a:gd name="T74" fmla="*/ 482 w 1041"/>
                <a:gd name="T75" fmla="*/ 131 h 1041"/>
                <a:gd name="T76" fmla="*/ 353 w 1041"/>
                <a:gd name="T77" fmla="*/ 224 h 1041"/>
                <a:gd name="T78" fmla="*/ 237 w 1041"/>
                <a:gd name="T79" fmla="*/ 191 h 1041"/>
                <a:gd name="T80" fmla="*/ 218 w 1041"/>
                <a:gd name="T81" fmla="*/ 272 h 1041"/>
                <a:gd name="T82" fmla="*/ 192 w 1041"/>
                <a:gd name="T83" fmla="*/ 429 h 1041"/>
                <a:gd name="T84" fmla="*/ 87 w 1041"/>
                <a:gd name="T85" fmla="*/ 488 h 1041"/>
                <a:gd name="T86" fmla="*/ 131 w 1041"/>
                <a:gd name="T87" fmla="*/ 559 h 1041"/>
                <a:gd name="T88" fmla="*/ 224 w 1041"/>
                <a:gd name="T89" fmla="*/ 688 h 1041"/>
                <a:gd name="T90" fmla="*/ 192 w 1041"/>
                <a:gd name="T91" fmla="*/ 804 h 1041"/>
                <a:gd name="T92" fmla="*/ 272 w 1041"/>
                <a:gd name="T93" fmla="*/ 823 h 1041"/>
                <a:gd name="T94" fmla="*/ 430 w 1041"/>
                <a:gd name="T95" fmla="*/ 849 h 1041"/>
                <a:gd name="T96" fmla="*/ 488 w 1041"/>
                <a:gd name="T97" fmla="*/ 954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1" h="1041">
                  <a:moveTo>
                    <a:pt x="565" y="1041"/>
                  </a:moveTo>
                  <a:cubicBezTo>
                    <a:pt x="476" y="1041"/>
                    <a:pt x="476" y="1041"/>
                    <a:pt x="476" y="1041"/>
                  </a:cubicBezTo>
                  <a:cubicBezTo>
                    <a:pt x="440" y="1041"/>
                    <a:pt x="409" y="1014"/>
                    <a:pt x="404" y="979"/>
                  </a:cubicBezTo>
                  <a:cubicBezTo>
                    <a:pt x="402" y="963"/>
                    <a:pt x="399" y="947"/>
                    <a:pt x="397" y="930"/>
                  </a:cubicBezTo>
                  <a:cubicBezTo>
                    <a:pt x="370" y="922"/>
                    <a:pt x="343" y="911"/>
                    <a:pt x="318" y="898"/>
                  </a:cubicBezTo>
                  <a:cubicBezTo>
                    <a:pt x="305" y="907"/>
                    <a:pt x="292" y="917"/>
                    <a:pt x="279" y="927"/>
                  </a:cubicBezTo>
                  <a:cubicBezTo>
                    <a:pt x="250" y="948"/>
                    <a:pt x="210" y="945"/>
                    <a:pt x="184" y="920"/>
                  </a:cubicBezTo>
                  <a:cubicBezTo>
                    <a:pt x="121" y="857"/>
                    <a:pt x="121" y="857"/>
                    <a:pt x="121" y="857"/>
                  </a:cubicBezTo>
                  <a:cubicBezTo>
                    <a:pt x="96" y="831"/>
                    <a:pt x="93" y="791"/>
                    <a:pt x="114" y="762"/>
                  </a:cubicBezTo>
                  <a:cubicBezTo>
                    <a:pt x="124" y="749"/>
                    <a:pt x="133" y="736"/>
                    <a:pt x="143" y="723"/>
                  </a:cubicBezTo>
                  <a:cubicBezTo>
                    <a:pt x="130" y="698"/>
                    <a:pt x="119" y="671"/>
                    <a:pt x="111" y="644"/>
                  </a:cubicBezTo>
                  <a:cubicBezTo>
                    <a:pt x="94" y="642"/>
                    <a:pt x="78" y="639"/>
                    <a:pt x="62" y="637"/>
                  </a:cubicBezTo>
                  <a:cubicBezTo>
                    <a:pt x="27" y="632"/>
                    <a:pt x="0" y="601"/>
                    <a:pt x="0" y="565"/>
                  </a:cubicBezTo>
                  <a:cubicBezTo>
                    <a:pt x="0" y="476"/>
                    <a:pt x="0" y="476"/>
                    <a:pt x="0" y="476"/>
                  </a:cubicBezTo>
                  <a:cubicBezTo>
                    <a:pt x="0" y="440"/>
                    <a:pt x="27" y="409"/>
                    <a:pt x="62" y="404"/>
                  </a:cubicBezTo>
                  <a:cubicBezTo>
                    <a:pt x="78" y="401"/>
                    <a:pt x="94" y="399"/>
                    <a:pt x="111" y="397"/>
                  </a:cubicBezTo>
                  <a:cubicBezTo>
                    <a:pt x="119" y="369"/>
                    <a:pt x="130" y="343"/>
                    <a:pt x="143" y="318"/>
                  </a:cubicBezTo>
                  <a:cubicBezTo>
                    <a:pt x="133" y="305"/>
                    <a:pt x="124" y="291"/>
                    <a:pt x="114" y="279"/>
                  </a:cubicBezTo>
                  <a:cubicBezTo>
                    <a:pt x="93" y="250"/>
                    <a:pt x="96" y="209"/>
                    <a:pt x="121" y="184"/>
                  </a:cubicBezTo>
                  <a:cubicBezTo>
                    <a:pt x="184" y="121"/>
                    <a:pt x="184" y="121"/>
                    <a:pt x="184" y="121"/>
                  </a:cubicBezTo>
                  <a:cubicBezTo>
                    <a:pt x="210" y="96"/>
                    <a:pt x="250" y="92"/>
                    <a:pt x="279" y="114"/>
                  </a:cubicBezTo>
                  <a:cubicBezTo>
                    <a:pt x="292" y="123"/>
                    <a:pt x="305" y="133"/>
                    <a:pt x="318" y="143"/>
                  </a:cubicBezTo>
                  <a:cubicBezTo>
                    <a:pt x="343" y="129"/>
                    <a:pt x="370" y="118"/>
                    <a:pt x="397" y="110"/>
                  </a:cubicBezTo>
                  <a:cubicBezTo>
                    <a:pt x="399" y="94"/>
                    <a:pt x="402" y="78"/>
                    <a:pt x="404" y="62"/>
                  </a:cubicBezTo>
                  <a:cubicBezTo>
                    <a:pt x="409" y="27"/>
                    <a:pt x="440" y="0"/>
                    <a:pt x="476" y="0"/>
                  </a:cubicBezTo>
                  <a:cubicBezTo>
                    <a:pt x="565" y="0"/>
                    <a:pt x="565" y="0"/>
                    <a:pt x="565" y="0"/>
                  </a:cubicBezTo>
                  <a:cubicBezTo>
                    <a:pt x="601" y="0"/>
                    <a:pt x="632" y="27"/>
                    <a:pt x="637" y="62"/>
                  </a:cubicBezTo>
                  <a:cubicBezTo>
                    <a:pt x="640" y="78"/>
                    <a:pt x="642" y="94"/>
                    <a:pt x="644" y="110"/>
                  </a:cubicBezTo>
                  <a:cubicBezTo>
                    <a:pt x="672" y="118"/>
                    <a:pt x="698" y="129"/>
                    <a:pt x="723" y="143"/>
                  </a:cubicBezTo>
                  <a:cubicBezTo>
                    <a:pt x="736" y="133"/>
                    <a:pt x="750" y="123"/>
                    <a:pt x="762" y="114"/>
                  </a:cubicBezTo>
                  <a:cubicBezTo>
                    <a:pt x="791" y="92"/>
                    <a:pt x="832" y="96"/>
                    <a:pt x="857" y="121"/>
                  </a:cubicBezTo>
                  <a:cubicBezTo>
                    <a:pt x="920" y="184"/>
                    <a:pt x="920" y="184"/>
                    <a:pt x="920" y="184"/>
                  </a:cubicBezTo>
                  <a:cubicBezTo>
                    <a:pt x="945" y="209"/>
                    <a:pt x="949" y="250"/>
                    <a:pt x="927" y="278"/>
                  </a:cubicBezTo>
                  <a:cubicBezTo>
                    <a:pt x="918" y="291"/>
                    <a:pt x="908" y="305"/>
                    <a:pt x="898" y="318"/>
                  </a:cubicBezTo>
                  <a:cubicBezTo>
                    <a:pt x="912" y="343"/>
                    <a:pt x="923" y="369"/>
                    <a:pt x="931" y="397"/>
                  </a:cubicBezTo>
                  <a:cubicBezTo>
                    <a:pt x="947" y="399"/>
                    <a:pt x="963" y="401"/>
                    <a:pt x="979" y="404"/>
                  </a:cubicBezTo>
                  <a:cubicBezTo>
                    <a:pt x="1014" y="409"/>
                    <a:pt x="1041" y="440"/>
                    <a:pt x="1041" y="476"/>
                  </a:cubicBezTo>
                  <a:cubicBezTo>
                    <a:pt x="1041" y="565"/>
                    <a:pt x="1041" y="565"/>
                    <a:pt x="1041" y="565"/>
                  </a:cubicBezTo>
                  <a:cubicBezTo>
                    <a:pt x="1041" y="601"/>
                    <a:pt x="1014" y="632"/>
                    <a:pt x="979" y="637"/>
                  </a:cubicBezTo>
                  <a:cubicBezTo>
                    <a:pt x="963" y="639"/>
                    <a:pt x="947" y="642"/>
                    <a:pt x="931" y="644"/>
                  </a:cubicBezTo>
                  <a:cubicBezTo>
                    <a:pt x="923" y="671"/>
                    <a:pt x="911" y="698"/>
                    <a:pt x="898" y="723"/>
                  </a:cubicBezTo>
                  <a:cubicBezTo>
                    <a:pt x="908" y="736"/>
                    <a:pt x="918" y="749"/>
                    <a:pt x="927" y="762"/>
                  </a:cubicBezTo>
                  <a:cubicBezTo>
                    <a:pt x="949" y="791"/>
                    <a:pt x="945" y="831"/>
                    <a:pt x="920" y="857"/>
                  </a:cubicBezTo>
                  <a:cubicBezTo>
                    <a:pt x="857" y="920"/>
                    <a:pt x="857" y="920"/>
                    <a:pt x="857" y="920"/>
                  </a:cubicBezTo>
                  <a:cubicBezTo>
                    <a:pt x="832" y="945"/>
                    <a:pt x="791" y="948"/>
                    <a:pt x="762" y="927"/>
                  </a:cubicBezTo>
                  <a:cubicBezTo>
                    <a:pt x="750" y="917"/>
                    <a:pt x="736" y="907"/>
                    <a:pt x="723" y="898"/>
                  </a:cubicBezTo>
                  <a:cubicBezTo>
                    <a:pt x="698" y="911"/>
                    <a:pt x="672" y="922"/>
                    <a:pt x="644" y="930"/>
                  </a:cubicBezTo>
                  <a:cubicBezTo>
                    <a:pt x="642" y="947"/>
                    <a:pt x="640" y="963"/>
                    <a:pt x="637" y="979"/>
                  </a:cubicBezTo>
                  <a:cubicBezTo>
                    <a:pt x="632" y="1014"/>
                    <a:pt x="601" y="1041"/>
                    <a:pt x="565" y="1041"/>
                  </a:cubicBezTo>
                  <a:close/>
                  <a:moveTo>
                    <a:pt x="488" y="954"/>
                  </a:moveTo>
                  <a:cubicBezTo>
                    <a:pt x="553" y="954"/>
                    <a:pt x="553" y="954"/>
                    <a:pt x="553" y="954"/>
                  </a:cubicBezTo>
                  <a:cubicBezTo>
                    <a:pt x="555" y="939"/>
                    <a:pt x="557" y="924"/>
                    <a:pt x="559" y="910"/>
                  </a:cubicBezTo>
                  <a:cubicBezTo>
                    <a:pt x="563" y="881"/>
                    <a:pt x="583" y="857"/>
                    <a:pt x="612" y="849"/>
                  </a:cubicBezTo>
                  <a:cubicBezTo>
                    <a:pt x="639" y="842"/>
                    <a:pt x="665" y="831"/>
                    <a:pt x="689" y="817"/>
                  </a:cubicBezTo>
                  <a:cubicBezTo>
                    <a:pt x="714" y="803"/>
                    <a:pt x="746" y="805"/>
                    <a:pt x="769" y="823"/>
                  </a:cubicBezTo>
                  <a:cubicBezTo>
                    <a:pt x="781" y="832"/>
                    <a:pt x="793" y="841"/>
                    <a:pt x="804" y="849"/>
                  </a:cubicBezTo>
                  <a:cubicBezTo>
                    <a:pt x="850" y="804"/>
                    <a:pt x="850" y="804"/>
                    <a:pt x="850" y="804"/>
                  </a:cubicBezTo>
                  <a:cubicBezTo>
                    <a:pt x="841" y="792"/>
                    <a:pt x="832" y="780"/>
                    <a:pt x="823" y="769"/>
                  </a:cubicBezTo>
                  <a:cubicBezTo>
                    <a:pt x="805" y="745"/>
                    <a:pt x="803" y="714"/>
                    <a:pt x="817" y="688"/>
                  </a:cubicBezTo>
                  <a:cubicBezTo>
                    <a:pt x="831" y="664"/>
                    <a:pt x="842" y="638"/>
                    <a:pt x="850" y="611"/>
                  </a:cubicBezTo>
                  <a:cubicBezTo>
                    <a:pt x="857" y="583"/>
                    <a:pt x="881" y="562"/>
                    <a:pt x="910" y="559"/>
                  </a:cubicBezTo>
                  <a:cubicBezTo>
                    <a:pt x="925" y="557"/>
                    <a:pt x="940" y="555"/>
                    <a:pt x="954" y="553"/>
                  </a:cubicBezTo>
                  <a:cubicBezTo>
                    <a:pt x="954" y="488"/>
                    <a:pt x="954" y="488"/>
                    <a:pt x="954" y="488"/>
                  </a:cubicBezTo>
                  <a:cubicBezTo>
                    <a:pt x="940" y="486"/>
                    <a:pt x="925" y="484"/>
                    <a:pt x="910" y="482"/>
                  </a:cubicBezTo>
                  <a:cubicBezTo>
                    <a:pt x="881" y="478"/>
                    <a:pt x="857" y="458"/>
                    <a:pt x="850" y="429"/>
                  </a:cubicBezTo>
                  <a:cubicBezTo>
                    <a:pt x="842" y="402"/>
                    <a:pt x="831" y="376"/>
                    <a:pt x="817" y="352"/>
                  </a:cubicBezTo>
                  <a:cubicBezTo>
                    <a:pt x="803" y="327"/>
                    <a:pt x="805" y="295"/>
                    <a:pt x="823" y="272"/>
                  </a:cubicBezTo>
                  <a:cubicBezTo>
                    <a:pt x="832" y="260"/>
                    <a:pt x="841" y="248"/>
                    <a:pt x="850" y="237"/>
                  </a:cubicBezTo>
                  <a:cubicBezTo>
                    <a:pt x="804" y="191"/>
                    <a:pt x="804" y="191"/>
                    <a:pt x="804" y="191"/>
                  </a:cubicBezTo>
                  <a:cubicBezTo>
                    <a:pt x="793" y="200"/>
                    <a:pt x="781" y="209"/>
                    <a:pt x="769" y="218"/>
                  </a:cubicBezTo>
                  <a:cubicBezTo>
                    <a:pt x="746" y="236"/>
                    <a:pt x="714" y="238"/>
                    <a:pt x="689" y="224"/>
                  </a:cubicBezTo>
                  <a:cubicBezTo>
                    <a:pt x="665" y="210"/>
                    <a:pt x="639" y="199"/>
                    <a:pt x="612" y="191"/>
                  </a:cubicBezTo>
                  <a:cubicBezTo>
                    <a:pt x="583" y="184"/>
                    <a:pt x="563" y="160"/>
                    <a:pt x="559" y="131"/>
                  </a:cubicBezTo>
                  <a:cubicBezTo>
                    <a:pt x="557" y="116"/>
                    <a:pt x="555" y="101"/>
                    <a:pt x="553" y="87"/>
                  </a:cubicBezTo>
                  <a:cubicBezTo>
                    <a:pt x="488" y="87"/>
                    <a:pt x="488" y="87"/>
                    <a:pt x="488" y="87"/>
                  </a:cubicBezTo>
                  <a:cubicBezTo>
                    <a:pt x="486" y="101"/>
                    <a:pt x="484" y="116"/>
                    <a:pt x="482" y="131"/>
                  </a:cubicBezTo>
                  <a:cubicBezTo>
                    <a:pt x="479" y="160"/>
                    <a:pt x="458" y="184"/>
                    <a:pt x="430" y="191"/>
                  </a:cubicBezTo>
                  <a:cubicBezTo>
                    <a:pt x="403" y="199"/>
                    <a:pt x="377" y="210"/>
                    <a:pt x="353" y="224"/>
                  </a:cubicBezTo>
                  <a:cubicBezTo>
                    <a:pt x="327" y="238"/>
                    <a:pt x="296" y="236"/>
                    <a:pt x="272" y="218"/>
                  </a:cubicBezTo>
                  <a:cubicBezTo>
                    <a:pt x="261" y="209"/>
                    <a:pt x="249" y="200"/>
                    <a:pt x="237" y="191"/>
                  </a:cubicBezTo>
                  <a:cubicBezTo>
                    <a:pt x="192" y="237"/>
                    <a:pt x="192" y="237"/>
                    <a:pt x="192" y="237"/>
                  </a:cubicBezTo>
                  <a:cubicBezTo>
                    <a:pt x="200" y="248"/>
                    <a:pt x="209" y="260"/>
                    <a:pt x="218" y="272"/>
                  </a:cubicBezTo>
                  <a:cubicBezTo>
                    <a:pt x="236" y="295"/>
                    <a:pt x="238" y="327"/>
                    <a:pt x="224" y="352"/>
                  </a:cubicBezTo>
                  <a:cubicBezTo>
                    <a:pt x="210" y="376"/>
                    <a:pt x="199" y="402"/>
                    <a:pt x="192" y="429"/>
                  </a:cubicBezTo>
                  <a:cubicBezTo>
                    <a:pt x="184" y="458"/>
                    <a:pt x="160" y="478"/>
                    <a:pt x="131" y="482"/>
                  </a:cubicBezTo>
                  <a:cubicBezTo>
                    <a:pt x="117" y="484"/>
                    <a:pt x="102" y="486"/>
                    <a:pt x="87" y="488"/>
                  </a:cubicBezTo>
                  <a:cubicBezTo>
                    <a:pt x="87" y="553"/>
                    <a:pt x="87" y="553"/>
                    <a:pt x="87" y="553"/>
                  </a:cubicBezTo>
                  <a:cubicBezTo>
                    <a:pt x="102" y="555"/>
                    <a:pt x="117" y="557"/>
                    <a:pt x="131" y="559"/>
                  </a:cubicBezTo>
                  <a:cubicBezTo>
                    <a:pt x="160" y="562"/>
                    <a:pt x="184" y="583"/>
                    <a:pt x="192" y="611"/>
                  </a:cubicBezTo>
                  <a:cubicBezTo>
                    <a:pt x="199" y="638"/>
                    <a:pt x="210" y="664"/>
                    <a:pt x="224" y="688"/>
                  </a:cubicBezTo>
                  <a:cubicBezTo>
                    <a:pt x="238" y="714"/>
                    <a:pt x="236" y="745"/>
                    <a:pt x="218" y="769"/>
                  </a:cubicBezTo>
                  <a:cubicBezTo>
                    <a:pt x="209" y="780"/>
                    <a:pt x="200" y="792"/>
                    <a:pt x="192" y="804"/>
                  </a:cubicBezTo>
                  <a:cubicBezTo>
                    <a:pt x="237" y="849"/>
                    <a:pt x="237" y="849"/>
                    <a:pt x="237" y="849"/>
                  </a:cubicBezTo>
                  <a:cubicBezTo>
                    <a:pt x="249" y="841"/>
                    <a:pt x="261" y="832"/>
                    <a:pt x="272" y="823"/>
                  </a:cubicBezTo>
                  <a:cubicBezTo>
                    <a:pt x="296" y="805"/>
                    <a:pt x="327" y="803"/>
                    <a:pt x="353" y="817"/>
                  </a:cubicBezTo>
                  <a:cubicBezTo>
                    <a:pt x="377" y="831"/>
                    <a:pt x="403" y="842"/>
                    <a:pt x="430" y="849"/>
                  </a:cubicBezTo>
                  <a:cubicBezTo>
                    <a:pt x="458" y="857"/>
                    <a:pt x="479" y="881"/>
                    <a:pt x="482" y="910"/>
                  </a:cubicBezTo>
                  <a:cubicBezTo>
                    <a:pt x="484" y="924"/>
                    <a:pt x="486" y="939"/>
                    <a:pt x="488" y="954"/>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21">
              <a:extLst>
                <a:ext uri="{FF2B5EF4-FFF2-40B4-BE49-F238E27FC236}">
                  <a16:creationId xmlns:a16="http://schemas.microsoft.com/office/drawing/2014/main" id="{AFC2B76A-C7F8-43FF-ABEF-7A007DA30ED2}"/>
                </a:ext>
              </a:extLst>
            </p:cNvPr>
            <p:cNvSpPr>
              <a:spLocks noEditPoints="1"/>
            </p:cNvSpPr>
            <p:nvPr/>
          </p:nvSpPr>
          <p:spPr bwMode="auto">
            <a:xfrm>
              <a:off x="7000875" y="9717088"/>
              <a:ext cx="1179512" cy="1179513"/>
            </a:xfrm>
            <a:custGeom>
              <a:avLst/>
              <a:gdLst>
                <a:gd name="T0" fmla="*/ 186 w 371"/>
                <a:gd name="T1" fmla="*/ 371 h 371"/>
                <a:gd name="T2" fmla="*/ 0 w 371"/>
                <a:gd name="T3" fmla="*/ 185 h 371"/>
                <a:gd name="T4" fmla="*/ 186 w 371"/>
                <a:gd name="T5" fmla="*/ 0 h 371"/>
                <a:gd name="T6" fmla="*/ 371 w 371"/>
                <a:gd name="T7" fmla="*/ 185 h 371"/>
                <a:gd name="T8" fmla="*/ 186 w 371"/>
                <a:gd name="T9" fmla="*/ 371 h 371"/>
                <a:gd name="T10" fmla="*/ 186 w 371"/>
                <a:gd name="T11" fmla="*/ 82 h 371"/>
                <a:gd name="T12" fmla="*/ 83 w 371"/>
                <a:gd name="T13" fmla="*/ 185 h 371"/>
                <a:gd name="T14" fmla="*/ 186 w 371"/>
                <a:gd name="T15" fmla="*/ 288 h 371"/>
                <a:gd name="T16" fmla="*/ 289 w 371"/>
                <a:gd name="T17" fmla="*/ 185 h 371"/>
                <a:gd name="T18" fmla="*/ 186 w 371"/>
                <a:gd name="T19" fmla="*/ 8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1" h="371">
                  <a:moveTo>
                    <a:pt x="186" y="371"/>
                  </a:moveTo>
                  <a:cubicBezTo>
                    <a:pt x="83" y="371"/>
                    <a:pt x="0" y="288"/>
                    <a:pt x="0" y="185"/>
                  </a:cubicBezTo>
                  <a:cubicBezTo>
                    <a:pt x="0" y="83"/>
                    <a:pt x="83" y="0"/>
                    <a:pt x="186" y="0"/>
                  </a:cubicBezTo>
                  <a:cubicBezTo>
                    <a:pt x="288" y="0"/>
                    <a:pt x="371" y="83"/>
                    <a:pt x="371" y="185"/>
                  </a:cubicBezTo>
                  <a:cubicBezTo>
                    <a:pt x="371" y="288"/>
                    <a:pt x="288" y="371"/>
                    <a:pt x="186" y="371"/>
                  </a:cubicBezTo>
                  <a:close/>
                  <a:moveTo>
                    <a:pt x="186" y="82"/>
                  </a:moveTo>
                  <a:cubicBezTo>
                    <a:pt x="129" y="82"/>
                    <a:pt x="83" y="128"/>
                    <a:pt x="83" y="185"/>
                  </a:cubicBezTo>
                  <a:cubicBezTo>
                    <a:pt x="83" y="242"/>
                    <a:pt x="129" y="288"/>
                    <a:pt x="186" y="288"/>
                  </a:cubicBezTo>
                  <a:cubicBezTo>
                    <a:pt x="243" y="288"/>
                    <a:pt x="289" y="242"/>
                    <a:pt x="289" y="185"/>
                  </a:cubicBezTo>
                  <a:cubicBezTo>
                    <a:pt x="289" y="128"/>
                    <a:pt x="243" y="82"/>
                    <a:pt x="186" y="82"/>
                  </a:cubicBezTo>
                  <a:close/>
                </a:path>
              </a:pathLst>
            </a:custGeom>
            <a:grp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43" name="Picture 2" descr="Small Business Svg Png Icon Free Download (#453823 ...">
            <a:extLst>
              <a:ext uri="{FF2B5EF4-FFF2-40B4-BE49-F238E27FC236}">
                <a16:creationId xmlns:a16="http://schemas.microsoft.com/office/drawing/2014/main" id="{E8530DD0-4B14-4451-8ED1-52B40FBA79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9484" y="2764281"/>
            <a:ext cx="915250" cy="67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389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dit photo">
            <a:extLst>
              <a:ext uri="{FF2B5EF4-FFF2-40B4-BE49-F238E27FC236}">
                <a16:creationId xmlns:a16="http://schemas.microsoft.com/office/drawing/2014/main" id="{7BF52DFE-CC56-41B6-A467-E41A6071F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5469" y="1846045"/>
            <a:ext cx="1990725" cy="1990725"/>
          </a:xfrm>
          <a:prstGeom prst="ellipse">
            <a:avLst/>
          </a:prstGeom>
          <a:noFill/>
          <a:extLst>
            <a:ext uri="{909E8E84-426E-40DD-AFC4-6F175D3DCCD1}">
              <a14:hiddenFill xmlns:a14="http://schemas.microsoft.com/office/drawing/2010/main">
                <a:solidFill>
                  <a:srgbClr val="FFFFFF"/>
                </a:solidFill>
              </a14:hiddenFill>
            </a:ext>
          </a:extLst>
        </p:spPr>
      </p:pic>
      <p:sp>
        <p:nvSpPr>
          <p:cNvPr id="84" name="Oval 83">
            <a:extLst>
              <a:ext uri="{FF2B5EF4-FFF2-40B4-BE49-F238E27FC236}">
                <a16:creationId xmlns:a16="http://schemas.microsoft.com/office/drawing/2014/main" id="{D2C0BD31-A995-421D-AFE8-01DA2A13CD51}"/>
              </a:ext>
            </a:extLst>
          </p:cNvPr>
          <p:cNvSpPr/>
          <p:nvPr/>
        </p:nvSpPr>
        <p:spPr>
          <a:xfrm>
            <a:off x="9220200" y="1782425"/>
            <a:ext cx="2076450" cy="2076450"/>
          </a:xfrm>
          <a:prstGeom prst="ellipse">
            <a:avLst/>
          </a:prstGeom>
          <a:noFill/>
          <a:ln w="1270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4A0728AE-7C0E-42BB-9912-75E929F569DF}"/>
              </a:ext>
            </a:extLst>
          </p:cNvPr>
          <p:cNvSpPr/>
          <p:nvPr/>
        </p:nvSpPr>
        <p:spPr>
          <a:xfrm>
            <a:off x="6404953" y="1782425"/>
            <a:ext cx="2076450" cy="2076450"/>
          </a:xfrm>
          <a:prstGeom prst="ellipse">
            <a:avLst/>
          </a:prstGeom>
          <a:noFill/>
          <a:ln w="1270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4A113B0-3FC6-48E3-91D5-A36047039BFA}"/>
              </a:ext>
            </a:extLst>
          </p:cNvPr>
          <p:cNvSpPr/>
          <p:nvPr/>
        </p:nvSpPr>
        <p:spPr>
          <a:xfrm>
            <a:off x="794616" y="1803183"/>
            <a:ext cx="2076450" cy="2076450"/>
          </a:xfrm>
          <a:prstGeom prst="ellipse">
            <a:avLst/>
          </a:prstGeom>
          <a:noFill/>
          <a:ln w="1270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776B469-3669-409E-9C74-4690E9805F85}"/>
              </a:ext>
            </a:extLst>
          </p:cNvPr>
          <p:cNvSpPr/>
          <p:nvPr/>
        </p:nvSpPr>
        <p:spPr>
          <a:xfrm>
            <a:off x="3603513" y="1782425"/>
            <a:ext cx="2076450" cy="2076450"/>
          </a:xfrm>
          <a:prstGeom prst="ellipse">
            <a:avLst/>
          </a:prstGeom>
          <a:noFill/>
          <a:ln w="1270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1AE9997D-C3AF-4663-8E04-687F70F0892F}"/>
              </a:ext>
            </a:extLst>
          </p:cNvPr>
          <p:cNvSpPr txBox="1"/>
          <p:nvPr/>
        </p:nvSpPr>
        <p:spPr>
          <a:xfrm>
            <a:off x="567816" y="332035"/>
            <a:ext cx="10764138" cy="646331"/>
          </a:xfrm>
          <a:prstGeom prst="rect">
            <a:avLst/>
          </a:prstGeom>
          <a:noFill/>
        </p:spPr>
        <p:txBody>
          <a:bodyPr wrap="square" rtlCol="0">
            <a:spAutoFit/>
          </a:bodyPr>
          <a:lstStyle/>
          <a:p>
            <a:pPr lvl="0">
              <a:defRPr/>
            </a:pPr>
            <a:r>
              <a:rPr lang="en-US" sz="3600" b="1" dirty="0">
                <a:latin typeface="Noto Sans" panose="020B0502040504020204" pitchFamily="34"/>
                <a:ea typeface="Noto Sans" panose="020B0502040504020204" pitchFamily="34"/>
                <a:cs typeface="Noto Sans" panose="020B0502040504020204" pitchFamily="34"/>
              </a:rPr>
              <a:t>Meet Our Team</a:t>
            </a:r>
            <a:endParaRPr lang="en-GB" sz="3600" b="1" dirty="0">
              <a:latin typeface="Noto Sans" panose="020B0502040504020204" pitchFamily="34"/>
              <a:ea typeface="Noto Sans" panose="020B0502040504020204" pitchFamily="34"/>
              <a:cs typeface="Noto Sans" panose="020B0502040504020204" pitchFamily="34"/>
            </a:endParaRPr>
          </a:p>
        </p:txBody>
      </p:sp>
      <p:sp>
        <p:nvSpPr>
          <p:cNvPr id="89" name="TextBox 88">
            <a:extLst>
              <a:ext uri="{FF2B5EF4-FFF2-40B4-BE49-F238E27FC236}">
                <a16:creationId xmlns:a16="http://schemas.microsoft.com/office/drawing/2014/main" id="{AE3EBD75-7C1A-439C-9178-1E79A9281764}"/>
              </a:ext>
            </a:extLst>
          </p:cNvPr>
          <p:cNvSpPr txBox="1"/>
          <p:nvPr/>
        </p:nvSpPr>
        <p:spPr>
          <a:xfrm>
            <a:off x="690664" y="4882416"/>
            <a:ext cx="2402732" cy="954107"/>
          </a:xfrm>
          <a:prstGeom prst="rect">
            <a:avLst/>
          </a:prstGeom>
          <a:noFill/>
        </p:spPr>
        <p:txBody>
          <a:bodyPr wrap="square" rtlCol="0">
            <a:spAutoFit/>
          </a:bodyPr>
          <a:lstStyle/>
          <a:p>
            <a:pPr algn="ctr">
              <a:defRPr/>
            </a:pPr>
            <a:r>
              <a:rPr lang="en-US" sz="1500" dirty="0">
                <a:latin typeface="Open Sans" panose="020B0606030504020204" pitchFamily="34" charset="0"/>
              </a:rPr>
              <a:t>(1006131240)</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dirty="0">
              <a:latin typeface="Open Sans" panose="020B0606030504020204" pitchFamily="34" charset="0"/>
              <a:ea typeface="Noto Sans" panose="020B0502040504020204" pitchFamily="34"/>
              <a:cs typeface="Noto Sans" panose="020B0502040504020204" pitchFamily="34"/>
            </a:endParaRPr>
          </a:p>
          <a:p>
            <a:pPr algn="ctr">
              <a:defRPr/>
            </a:pPr>
            <a:r>
              <a:rPr lang="en-US" sz="1100" dirty="0">
                <a:latin typeface="Open Sans" panose="020B0606030504020204" pitchFamily="34" charset="0"/>
              </a:rPr>
              <a:t>m.Kouchakzadeh@mail.utoronto.ca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90" name="TextBox 89">
            <a:extLst>
              <a:ext uri="{FF2B5EF4-FFF2-40B4-BE49-F238E27FC236}">
                <a16:creationId xmlns:a16="http://schemas.microsoft.com/office/drawing/2014/main" id="{40E0036F-DA1D-4621-863B-C8152A84E6EB}"/>
              </a:ext>
            </a:extLst>
          </p:cNvPr>
          <p:cNvSpPr txBox="1"/>
          <p:nvPr/>
        </p:nvSpPr>
        <p:spPr>
          <a:xfrm>
            <a:off x="868069" y="4250480"/>
            <a:ext cx="192418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Open Sans" panose="020B0606030504020204" pitchFamily="34" charset="0"/>
              </a:rPr>
              <a:t>Mostafa </a:t>
            </a:r>
            <a:r>
              <a:rPr kumimoji="0" lang="en-US" sz="2000" b="1" i="0" u="none" strike="noStrike" kern="1200" cap="none" spc="0" normalizeH="0" baseline="0" noProof="0" dirty="0" err="1">
                <a:ln>
                  <a:noFill/>
                </a:ln>
                <a:effectLst/>
                <a:uLnTx/>
                <a:uFillTx/>
                <a:latin typeface="Open Sans" panose="020B0606030504020204" pitchFamily="34" charset="0"/>
              </a:rPr>
              <a:t>Kouchakzadeh</a:t>
            </a:r>
            <a:endParaRPr kumimoji="0" lang="en-US" sz="2000" b="1" i="0" u="none" strike="noStrike" kern="1200" cap="none" spc="0" normalizeH="0" baseline="0" noProof="0" dirty="0">
              <a:ln>
                <a:noFill/>
              </a:ln>
              <a:effectLst/>
              <a:uLnTx/>
              <a:uFillTx/>
              <a:latin typeface="Open Sans" panose="020B0606030504020204" pitchFamily="34" charset="0"/>
            </a:endParaRPr>
          </a:p>
        </p:txBody>
      </p:sp>
      <p:sp>
        <p:nvSpPr>
          <p:cNvPr id="106" name="TextBox 105">
            <a:extLst>
              <a:ext uri="{FF2B5EF4-FFF2-40B4-BE49-F238E27FC236}">
                <a16:creationId xmlns:a16="http://schemas.microsoft.com/office/drawing/2014/main" id="{AA4CBF1F-5ED3-465F-92B5-41B270247847}"/>
              </a:ext>
            </a:extLst>
          </p:cNvPr>
          <p:cNvSpPr txBox="1"/>
          <p:nvPr/>
        </p:nvSpPr>
        <p:spPr>
          <a:xfrm>
            <a:off x="3598569" y="4882416"/>
            <a:ext cx="1924188" cy="815608"/>
          </a:xfrm>
          <a:prstGeom prst="rect">
            <a:avLst/>
          </a:prstGeom>
          <a:noFill/>
        </p:spPr>
        <p:txBody>
          <a:bodyPr wrap="square" rtlCol="0">
            <a:spAutoFit/>
          </a:bodyPr>
          <a:lstStyle/>
          <a:p>
            <a:pPr lvl="0" algn="ctr">
              <a:defRPr/>
            </a:pPr>
            <a:r>
              <a:rPr lang="en-US" sz="1500" dirty="0">
                <a:latin typeface="Open Sans" panose="020B0606030504020204" pitchFamily="34" charset="0"/>
              </a:rPr>
              <a:t>(1005783127</a:t>
            </a:r>
            <a:r>
              <a:rPr lang="en-US" dirty="0"/>
              <a:t>)</a:t>
            </a:r>
          </a:p>
          <a:p>
            <a:pPr lvl="0" algn="ctr">
              <a:defRPr/>
            </a:pPr>
            <a:endParaRPr lang="en-US" dirty="0"/>
          </a:p>
          <a:p>
            <a:pPr lvl="0" algn="ctr">
              <a:defRPr/>
            </a:pPr>
            <a:r>
              <a:rPr lang="en-US" sz="1100" dirty="0">
                <a:latin typeface="Open Sans" panose="020B0606030504020204" pitchFamily="34" charset="0"/>
              </a:rPr>
              <a:t>zh.qu@mail.utoronto.ca</a:t>
            </a:r>
            <a:endParaRPr lang="en-GB" sz="1100" dirty="0">
              <a:latin typeface="Open Sans" panose="020B0606030504020204" pitchFamily="34" charset="0"/>
            </a:endParaRPr>
          </a:p>
        </p:txBody>
      </p:sp>
      <p:sp>
        <p:nvSpPr>
          <p:cNvPr id="114" name="TextBox 113">
            <a:extLst>
              <a:ext uri="{FF2B5EF4-FFF2-40B4-BE49-F238E27FC236}">
                <a16:creationId xmlns:a16="http://schemas.microsoft.com/office/drawing/2014/main" id="{8E4309AE-C9DD-4871-AC45-F4B301A6DC9D}"/>
              </a:ext>
            </a:extLst>
          </p:cNvPr>
          <p:cNvSpPr txBox="1"/>
          <p:nvPr/>
        </p:nvSpPr>
        <p:spPr>
          <a:xfrm>
            <a:off x="3517309" y="4250480"/>
            <a:ext cx="2076449" cy="707886"/>
          </a:xfrm>
          <a:prstGeom prst="rect">
            <a:avLst/>
          </a:prstGeom>
          <a:noFill/>
        </p:spPr>
        <p:txBody>
          <a:bodyPr wrap="square" rtlCol="0">
            <a:spAutoFit/>
          </a:bodyPr>
          <a:lstStyle/>
          <a:p>
            <a:pPr lvl="0" algn="ctr">
              <a:defRPr/>
            </a:pPr>
            <a:r>
              <a:rPr lang="en-US" sz="2000" b="1" dirty="0" err="1">
                <a:latin typeface="Open Sans" panose="020B0606030504020204" pitchFamily="34" charset="0"/>
              </a:rPr>
              <a:t>Zhaohui</a:t>
            </a:r>
            <a:endParaRPr lang="en-US" sz="2000" b="1" dirty="0">
              <a:latin typeface="Open Sans" panose="020B0606030504020204" pitchFamily="34" charset="0"/>
            </a:endParaRPr>
          </a:p>
          <a:p>
            <a:pPr lvl="0" algn="ctr">
              <a:defRPr/>
            </a:pPr>
            <a:r>
              <a:rPr lang="en-US" sz="2000" b="1" dirty="0">
                <a:latin typeface="Open Sans" panose="020B0606030504020204" pitchFamily="34" charset="0"/>
              </a:rPr>
              <a:t> Qu</a:t>
            </a:r>
            <a:endPar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16" name="TextBox 115">
            <a:extLst>
              <a:ext uri="{FF2B5EF4-FFF2-40B4-BE49-F238E27FC236}">
                <a16:creationId xmlns:a16="http://schemas.microsoft.com/office/drawing/2014/main" id="{92B49569-4839-4721-B188-A6E1FF97575E}"/>
              </a:ext>
            </a:extLst>
          </p:cNvPr>
          <p:cNvSpPr txBox="1"/>
          <p:nvPr/>
        </p:nvSpPr>
        <p:spPr>
          <a:xfrm>
            <a:off x="6177776" y="4882416"/>
            <a:ext cx="2544837" cy="1231106"/>
          </a:xfrm>
          <a:prstGeom prst="rect">
            <a:avLst/>
          </a:prstGeom>
          <a:noFill/>
        </p:spPr>
        <p:txBody>
          <a:bodyPr wrap="square" rtlCol="0">
            <a:spAutoFit/>
          </a:bodyPr>
          <a:lstStyle/>
          <a:p>
            <a:pPr algn="ctr"/>
            <a:r>
              <a:rPr lang="en-US" sz="1500" dirty="0">
                <a:latin typeface="Open Sans" panose="020B0606030504020204" pitchFamily="34" charset="0"/>
              </a:rPr>
              <a:t>(1000474300)</a:t>
            </a:r>
          </a:p>
          <a:p>
            <a:pPr algn="ctr"/>
            <a:endParaRPr lang="en-US" sz="1500" dirty="0">
              <a:latin typeface="Open Sans" panose="020B0606030504020204" pitchFamily="34" charset="0"/>
            </a:endParaRPr>
          </a:p>
          <a:p>
            <a:pPr algn="ctr">
              <a:defRPr/>
            </a:pPr>
            <a:r>
              <a:rPr lang="en-US" sz="1100" dirty="0">
                <a:latin typeface="Open Sans" panose="020B0606030504020204" pitchFamily="34" charset="0"/>
              </a:rPr>
              <a:t>zichuan.wang@mail.utoronto.ca</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dirty="0">
              <a:latin typeface="Open Sans" panose="020B0606030504020204" pitchFamily="34" charset="0"/>
              <a:ea typeface="Noto Sans" panose="020B0502040504020204" pitchFamily="34"/>
              <a:cs typeface="Noto Sans" panose="020B0502040504020204" pitchFamily="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22" name="TextBox 121">
            <a:extLst>
              <a:ext uri="{FF2B5EF4-FFF2-40B4-BE49-F238E27FC236}">
                <a16:creationId xmlns:a16="http://schemas.microsoft.com/office/drawing/2014/main" id="{B3574B59-5551-4755-8689-F896EF1C5BEF}"/>
              </a:ext>
            </a:extLst>
          </p:cNvPr>
          <p:cNvSpPr txBox="1"/>
          <p:nvPr/>
        </p:nvSpPr>
        <p:spPr>
          <a:xfrm>
            <a:off x="6456069" y="4250480"/>
            <a:ext cx="192418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effectLst/>
                <a:uLnTx/>
                <a:uFillTx/>
                <a:latin typeface="Open Sans" panose="020B0606030504020204" pitchFamily="34" charset="0"/>
              </a:rPr>
              <a:t>Zichuan</a:t>
            </a:r>
            <a:r>
              <a:rPr kumimoji="0" lang="en-US" sz="2000" b="1" i="0" u="none" strike="noStrike" kern="1200" cap="none" spc="0" normalizeH="0" baseline="0" noProof="0" dirty="0">
                <a:ln>
                  <a:noFill/>
                </a:ln>
                <a:effectLst/>
                <a:uLnTx/>
                <a:uFillTx/>
                <a:latin typeface="Open Sans" panose="020B0606030504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Open Sans" panose="020B0606030504020204" pitchFamily="34" charset="0"/>
              </a:rPr>
              <a:t>Wang</a:t>
            </a:r>
            <a:endPar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23" name="TextBox 122">
            <a:extLst>
              <a:ext uri="{FF2B5EF4-FFF2-40B4-BE49-F238E27FC236}">
                <a16:creationId xmlns:a16="http://schemas.microsoft.com/office/drawing/2014/main" id="{18F9ABE7-5236-4D61-99AA-B58E89A32BD6}"/>
              </a:ext>
            </a:extLst>
          </p:cNvPr>
          <p:cNvSpPr txBox="1"/>
          <p:nvPr/>
        </p:nvSpPr>
        <p:spPr>
          <a:xfrm>
            <a:off x="9134273" y="4882416"/>
            <a:ext cx="2266544" cy="7232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effectLst/>
                <a:uLnTx/>
                <a:uFillTx/>
                <a:latin typeface="Open Sans" panose="020B0606030504020204" pitchFamily="34" charset="0"/>
              </a:rPr>
              <a:t>(1005347634)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effectLst/>
              <a:uLnTx/>
              <a:uFillTx/>
              <a:latin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Open Sans" panose="020B0606030504020204" pitchFamily="34" charset="0"/>
                <a:ea typeface="Noto Sans" panose="020B0502040504020204" pitchFamily="34"/>
                <a:cs typeface="Noto Sans" panose="020B0502040504020204" pitchFamily="34"/>
              </a:rPr>
              <a:t>sam.weinberg@mail.utoronto.ca</a:t>
            </a:r>
            <a:endParaRPr kumimoji="0" lang="en-GB" sz="1100" b="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124" name="TextBox 123">
            <a:extLst>
              <a:ext uri="{FF2B5EF4-FFF2-40B4-BE49-F238E27FC236}">
                <a16:creationId xmlns:a16="http://schemas.microsoft.com/office/drawing/2014/main" id="{3082E182-4C3D-4BC7-965C-DF76475A83BC}"/>
              </a:ext>
            </a:extLst>
          </p:cNvPr>
          <p:cNvSpPr txBox="1"/>
          <p:nvPr/>
        </p:nvSpPr>
        <p:spPr>
          <a:xfrm>
            <a:off x="9275469" y="4250480"/>
            <a:ext cx="192418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Open Sans" panose="020B0606030504020204" pitchFamily="34" charset="0"/>
              </a:rPr>
              <a:t>Sam Weinberg</a:t>
            </a:r>
            <a:endParaRPr kumimoji="0" lang="en-GB" sz="2000" b="1"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pic>
        <p:nvPicPr>
          <p:cNvPr id="45" name="Picture 44">
            <a:extLst>
              <a:ext uri="{FF2B5EF4-FFF2-40B4-BE49-F238E27FC236}">
                <a16:creationId xmlns:a16="http://schemas.microsoft.com/office/drawing/2014/main" id="{0A3C1816-1C24-4161-A9EB-ED282C723CEC}"/>
              </a:ext>
            </a:extLst>
          </p:cNvPr>
          <p:cNvPicPr>
            <a:picLocks noChangeAspect="1"/>
          </p:cNvPicPr>
          <p:nvPr/>
        </p:nvPicPr>
        <p:blipFill rotWithShape="1">
          <a:blip r:embed="rId5">
            <a:extLst>
              <a:ext uri="{28A0092B-C50C-407E-A947-70E740481C1C}">
                <a14:useLocalDpi xmlns:a14="http://schemas.microsoft.com/office/drawing/2010/main" val="0"/>
              </a:ext>
            </a:extLst>
          </a:blip>
          <a:srcRect l="1612" t="24207" r="1784" b="22259"/>
          <a:stretch/>
        </p:blipFill>
        <p:spPr>
          <a:xfrm>
            <a:off x="812484" y="1846045"/>
            <a:ext cx="2039445" cy="2009209"/>
          </a:xfrm>
          <a:prstGeom prst="ellipse">
            <a:avLst/>
          </a:prstGeom>
        </p:spPr>
      </p:pic>
      <p:pic>
        <p:nvPicPr>
          <p:cNvPr id="46" name="Picture 45" descr="A group of people posing for the camera&#10;&#10;Description automatically generated">
            <a:extLst>
              <a:ext uri="{FF2B5EF4-FFF2-40B4-BE49-F238E27FC236}">
                <a16:creationId xmlns:a16="http://schemas.microsoft.com/office/drawing/2014/main" id="{47DE7E15-0946-754F-BFD8-52DA4078126E}"/>
              </a:ext>
            </a:extLst>
          </p:cNvPr>
          <p:cNvPicPr>
            <a:picLocks noChangeAspect="1"/>
          </p:cNvPicPr>
          <p:nvPr/>
        </p:nvPicPr>
        <p:blipFill rotWithShape="1">
          <a:blip r:embed="rId6"/>
          <a:srcRect l="71538" t="16421" r="1191" b="42800"/>
          <a:stretch/>
        </p:blipFill>
        <p:spPr>
          <a:xfrm>
            <a:off x="6456069" y="1839099"/>
            <a:ext cx="1985403" cy="1985403"/>
          </a:xfrm>
          <a:prstGeom prst="ellipse">
            <a:avLst/>
          </a:prstGeom>
        </p:spPr>
      </p:pic>
      <p:pic>
        <p:nvPicPr>
          <p:cNvPr id="4" name="Picture 3" descr="A person in a striped shirt and smiling at the camera&#10;&#10;Description automatically generated">
            <a:extLst>
              <a:ext uri="{FF2B5EF4-FFF2-40B4-BE49-F238E27FC236}">
                <a16:creationId xmlns:a16="http://schemas.microsoft.com/office/drawing/2014/main" id="{479D7AAD-F468-4289-8E0E-2A554D13F566}"/>
              </a:ext>
            </a:extLst>
          </p:cNvPr>
          <p:cNvPicPr>
            <a:picLocks noChangeAspect="1"/>
          </p:cNvPicPr>
          <p:nvPr/>
        </p:nvPicPr>
        <p:blipFill rotWithShape="1">
          <a:blip r:embed="rId7">
            <a:extLst>
              <a:ext uri="{28A0092B-C50C-407E-A947-70E740481C1C}">
                <a14:useLocalDpi xmlns:a14="http://schemas.microsoft.com/office/drawing/2010/main" val="0"/>
              </a:ext>
            </a:extLst>
          </a:blip>
          <a:srcRect t="21119" r="1801" b="13405"/>
          <a:stretch/>
        </p:blipFill>
        <p:spPr>
          <a:xfrm>
            <a:off x="3643316" y="1820683"/>
            <a:ext cx="2003926" cy="2003926"/>
          </a:xfrm>
          <a:prstGeom prst="ellipse">
            <a:avLst/>
          </a:prstGeom>
        </p:spPr>
      </p:pic>
      <p:pic>
        <p:nvPicPr>
          <p:cNvPr id="2" name="在线媒体 1" descr="01 Absence of Gravity">
            <a:hlinkClick r:id="" action="ppaction://media"/>
            <a:extLst>
              <a:ext uri="{FF2B5EF4-FFF2-40B4-BE49-F238E27FC236}">
                <a16:creationId xmlns:a16="http://schemas.microsoft.com/office/drawing/2014/main" id="{0B00715B-DDA9-2E4F-9211-AA094409DEF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925554" y="83700"/>
            <a:ext cx="812800" cy="812800"/>
          </a:xfrm>
          <a:prstGeom prst="rect">
            <a:avLst/>
          </a:prstGeom>
        </p:spPr>
      </p:pic>
    </p:spTree>
    <p:extLst>
      <p:ext uri="{BB962C8B-B14F-4D97-AF65-F5344CB8AC3E}">
        <p14:creationId xmlns:p14="http://schemas.microsoft.com/office/powerpoint/2010/main" val="407918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355464" y="2212334"/>
            <a:ext cx="6547692" cy="70788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CA" sz="6000" b="1" dirty="0">
                <a:solidFill>
                  <a:schemeClr val="dk1"/>
                </a:solidFill>
                <a:latin typeface="Noto Sans" panose="020B0502040504020204"/>
                <a:ea typeface="Microsoft Yahei"/>
                <a:cs typeface="Arial"/>
                <a:sym typeface="Microsoft Yahei"/>
              </a:rPr>
              <a:t>M</a:t>
            </a:r>
            <a:r>
              <a:rPr lang="en-US" sz="6000" b="1" dirty="0">
                <a:solidFill>
                  <a:schemeClr val="dk1"/>
                </a:solidFill>
                <a:latin typeface="Noto Sans" panose="020B0502040504020204"/>
                <a:ea typeface="Microsoft Yahei"/>
                <a:cs typeface="Arial"/>
                <a:sym typeface="Microsoft Yahei"/>
              </a:rPr>
              <a:t>IE 1624 Redesigned Curriculum</a:t>
            </a:r>
            <a:endParaRPr sz="6000" b="0" u="none" strike="noStrike" cap="none" dirty="0">
              <a:solidFill>
                <a:srgbClr val="8D8F94"/>
              </a:solidFill>
              <a:latin typeface="Noto Sans" panose="020B0502040504020204"/>
              <a:ea typeface="Arial"/>
              <a:cs typeface="Arial"/>
              <a:sym typeface="Arial"/>
            </a:endParaRPr>
          </a:p>
        </p:txBody>
      </p:sp>
      <p:sp>
        <p:nvSpPr>
          <p:cNvPr id="115" name="Google Shape;115;p13"/>
          <p:cNvSpPr/>
          <p:nvPr/>
        </p:nvSpPr>
        <p:spPr>
          <a:xfrm>
            <a:off x="8760195" y="-709"/>
            <a:ext cx="3416279" cy="68580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466813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0A9C50-B290-4C30-A65A-9D7AB111D154}"/>
              </a:ext>
            </a:extLst>
          </p:cNvPr>
          <p:cNvSpPr txBox="1"/>
          <p:nvPr/>
        </p:nvSpPr>
        <p:spPr>
          <a:xfrm>
            <a:off x="639729" y="261341"/>
            <a:ext cx="6663618" cy="923330"/>
          </a:xfrm>
          <a:prstGeom prst="rect">
            <a:avLst/>
          </a:prstGeom>
          <a:noFill/>
        </p:spPr>
        <p:txBody>
          <a:bodyPr wrap="square" rtlCol="0">
            <a:spAutoFit/>
          </a:bodyPr>
          <a:lstStyle/>
          <a:p>
            <a:pPr>
              <a:spcBef>
                <a:spcPct val="0"/>
              </a:spcBef>
            </a:pPr>
            <a:r>
              <a:rPr lang="en-US" altLang="zh-CN" sz="5400" b="1" dirty="0">
                <a:latin typeface="Noto Sans"/>
                <a:ea typeface="微软雅黑" panose="020B0503020204020204" pitchFamily="34" charset="-122"/>
              </a:rPr>
              <a:t>Course Structure</a:t>
            </a:r>
            <a:endParaRPr lang="zh-CN" altLang="en-US" sz="5400" dirty="0">
              <a:solidFill>
                <a:srgbClr val="8D8F94"/>
              </a:solidFill>
              <a:latin typeface="Noto Sans"/>
              <a:ea typeface="Arial Unicode MS" panose="020B0604020202020204" pitchFamily="34" charset="-122"/>
              <a:cs typeface="Arial" panose="020B0604020202020204" pitchFamily="34" charset="0"/>
            </a:endParaRPr>
          </a:p>
        </p:txBody>
      </p:sp>
      <p:sp>
        <p:nvSpPr>
          <p:cNvPr id="87" name="TextBox 86">
            <a:extLst>
              <a:ext uri="{FF2B5EF4-FFF2-40B4-BE49-F238E27FC236}">
                <a16:creationId xmlns:a16="http://schemas.microsoft.com/office/drawing/2014/main" id="{8016977A-112F-4154-95F5-0608714FBFEE}"/>
              </a:ext>
            </a:extLst>
          </p:cNvPr>
          <p:cNvSpPr txBox="1"/>
          <p:nvPr/>
        </p:nvSpPr>
        <p:spPr>
          <a:xfrm>
            <a:off x="7938598" y="3429000"/>
            <a:ext cx="2913296" cy="1015663"/>
          </a:xfrm>
          <a:prstGeom prst="rect">
            <a:avLst/>
          </a:prstGeom>
          <a:noFill/>
        </p:spPr>
        <p:txBody>
          <a:bodyPr wrap="square" rtlCol="0">
            <a:spAutoFit/>
          </a:bodyPr>
          <a:lstStyle/>
          <a:p>
            <a:pPr marL="285750" indent="-180000">
              <a:buFont typeface="Arial" panose="020B0604020202020204" pitchFamily="34" charset="0"/>
              <a:buChar char="•"/>
            </a:pPr>
            <a:r>
              <a:rPr lang="en-CA" altLang="zh-CN" sz="1600" dirty="0">
                <a:latin typeface="Noto Sans Kannada" panose="020B0502040504020204" pitchFamily="34" charset="0"/>
                <a:cs typeface="Noto Sans Kannada" panose="020B0502040504020204" pitchFamily="34" charset="0"/>
              </a:rPr>
              <a:t>Analyzing the results of a global survey of data science professionals by Kaggle</a:t>
            </a:r>
          </a:p>
          <a:p>
            <a:pPr lvl="0" algn="just">
              <a:defRPr/>
            </a:pPr>
            <a:endParaRPr kumimoji="0" lang="en-GB" sz="12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8" name="TextBox 87">
            <a:extLst>
              <a:ext uri="{FF2B5EF4-FFF2-40B4-BE49-F238E27FC236}">
                <a16:creationId xmlns:a16="http://schemas.microsoft.com/office/drawing/2014/main" id="{8016977A-112F-4154-95F5-0608714FBFEE}"/>
              </a:ext>
            </a:extLst>
          </p:cNvPr>
          <p:cNvSpPr txBox="1"/>
          <p:nvPr/>
        </p:nvSpPr>
        <p:spPr>
          <a:xfrm>
            <a:off x="7938598" y="2003247"/>
            <a:ext cx="2988610" cy="1015663"/>
          </a:xfrm>
          <a:prstGeom prst="rect">
            <a:avLst/>
          </a:prstGeom>
          <a:noFill/>
        </p:spPr>
        <p:txBody>
          <a:bodyPr wrap="square" rtlCol="0">
            <a:spAutoFit/>
          </a:bodyPr>
          <a:lstStyle/>
          <a:p>
            <a:pPr marL="285750" indent="-180000">
              <a:buFont typeface="Arial" panose="020B0604020202020204" pitchFamily="34" charset="0"/>
              <a:buChar char="•"/>
            </a:pPr>
            <a:r>
              <a:rPr lang="en-CA" altLang="zh-CN" sz="1600" dirty="0">
                <a:latin typeface="Noto Sans Kannada" panose="020B0502040504020204" pitchFamily="34" charset="0"/>
                <a:cs typeface="Noto Sans Kannada" panose="020B0502040504020204" pitchFamily="34" charset="0"/>
              </a:rPr>
              <a:t>Web scraping of online job board for data science and analytics roles</a:t>
            </a:r>
          </a:p>
          <a:p>
            <a:pPr lvl="0" algn="just">
              <a:defRPr/>
            </a:pPr>
            <a:endParaRPr kumimoji="0" lang="en-GB" sz="1200" i="0" u="none" strike="noStrike" kern="1200" cap="none" spc="0" normalizeH="0" baseline="0" noProof="0" dirty="0">
              <a:ln>
                <a:noFill/>
              </a:ln>
              <a:effectLst/>
              <a:uLnTx/>
              <a:uFillTx/>
              <a:latin typeface="Noto Sans" panose="020B0502040504020204" pitchFamily="34"/>
              <a:ea typeface="Noto Sans" panose="020B0502040504020204" pitchFamily="34"/>
              <a:cs typeface="Noto Sans" panose="020B0502040504020204" pitchFamily="34"/>
            </a:endParaRPr>
          </a:p>
        </p:txBody>
      </p:sp>
      <p:sp>
        <p:nvSpPr>
          <p:cNvPr id="89" name="TextBox 88">
            <a:extLst>
              <a:ext uri="{FF2B5EF4-FFF2-40B4-BE49-F238E27FC236}">
                <a16:creationId xmlns:a16="http://schemas.microsoft.com/office/drawing/2014/main" id="{4B47E0F5-768A-42E9-B449-AD617E3E9D0E}"/>
              </a:ext>
            </a:extLst>
          </p:cNvPr>
          <p:cNvSpPr txBox="1"/>
          <p:nvPr/>
        </p:nvSpPr>
        <p:spPr>
          <a:xfrm>
            <a:off x="7982592" y="1441706"/>
            <a:ext cx="2825308" cy="600164"/>
          </a:xfrm>
          <a:prstGeom prst="rect">
            <a:avLst/>
          </a:prstGeom>
          <a:noFill/>
        </p:spPr>
        <p:txBody>
          <a:bodyPr wrap="square" rtlCol="0">
            <a:spAutoFit/>
          </a:bodyPr>
          <a:lstStyle/>
          <a:p>
            <a:pPr lvl="0">
              <a:defRPr/>
            </a:pPr>
            <a:r>
              <a:rPr lang="en-US" sz="3300" b="1" dirty="0">
                <a:solidFill>
                  <a:srgbClr val="859FFF"/>
                </a:solidFill>
                <a:latin typeface="Noto Sans" panose="020B0502040504020204" pitchFamily="34"/>
                <a:ea typeface="Noto Sans" panose="020B0502040504020204" pitchFamily="34"/>
                <a:cs typeface="Noto Sans" panose="020B0502040504020204" pitchFamily="34"/>
              </a:rPr>
              <a:t>Popular Topics</a:t>
            </a:r>
          </a:p>
        </p:txBody>
      </p:sp>
      <p:sp>
        <p:nvSpPr>
          <p:cNvPr id="90" name="TextBox 89">
            <a:extLst>
              <a:ext uri="{FF2B5EF4-FFF2-40B4-BE49-F238E27FC236}">
                <a16:creationId xmlns:a16="http://schemas.microsoft.com/office/drawing/2014/main" id="{4B47E0F5-768A-42E9-B449-AD617E3E9D0E}"/>
              </a:ext>
            </a:extLst>
          </p:cNvPr>
          <p:cNvSpPr txBox="1"/>
          <p:nvPr/>
        </p:nvSpPr>
        <p:spPr>
          <a:xfrm>
            <a:off x="7982592" y="2889981"/>
            <a:ext cx="3329369" cy="600164"/>
          </a:xfrm>
          <a:prstGeom prst="rect">
            <a:avLst/>
          </a:prstGeom>
          <a:noFill/>
        </p:spPr>
        <p:txBody>
          <a:bodyPr wrap="square" rtlCol="0">
            <a:spAutoFit/>
          </a:bodyPr>
          <a:lstStyle/>
          <a:p>
            <a:pPr lvl="0">
              <a:defRPr/>
            </a:pPr>
            <a:r>
              <a:rPr lang="en-US" sz="3300" b="1" dirty="0">
                <a:solidFill>
                  <a:srgbClr val="FA9F26"/>
                </a:solidFill>
                <a:latin typeface="Noto Sans" panose="020B0502040504020204" pitchFamily="34"/>
                <a:ea typeface="Noto Sans" panose="020B0502040504020204" pitchFamily="34"/>
                <a:cs typeface="Noto Sans" panose="020B0502040504020204" pitchFamily="34"/>
              </a:rPr>
              <a:t>In-demand Skills</a:t>
            </a:r>
          </a:p>
        </p:txBody>
      </p:sp>
      <p:grpSp>
        <p:nvGrpSpPr>
          <p:cNvPr id="20" name="组合 19">
            <a:extLst>
              <a:ext uri="{FF2B5EF4-FFF2-40B4-BE49-F238E27FC236}">
                <a16:creationId xmlns:a16="http://schemas.microsoft.com/office/drawing/2014/main" id="{2593620E-2997-3C40-9376-F5DD8E84E8AA}"/>
              </a:ext>
            </a:extLst>
          </p:cNvPr>
          <p:cNvGrpSpPr/>
          <p:nvPr/>
        </p:nvGrpSpPr>
        <p:grpSpPr>
          <a:xfrm>
            <a:off x="540025" y="1370130"/>
            <a:ext cx="5765741" cy="3227041"/>
            <a:chOff x="590804" y="2238918"/>
            <a:chExt cx="6244470" cy="3494982"/>
          </a:xfrm>
        </p:grpSpPr>
        <p:sp>
          <p:nvSpPr>
            <p:cNvPr id="48" name="Oval 47">
              <a:extLst>
                <a:ext uri="{FF2B5EF4-FFF2-40B4-BE49-F238E27FC236}">
                  <a16:creationId xmlns:a16="http://schemas.microsoft.com/office/drawing/2014/main" id="{07ABDD69-CF2F-44D4-8C5D-FAD8B953C7FD}"/>
                </a:ext>
              </a:extLst>
            </p:cNvPr>
            <p:cNvSpPr/>
            <p:nvPr/>
          </p:nvSpPr>
          <p:spPr>
            <a:xfrm>
              <a:off x="590804" y="5463624"/>
              <a:ext cx="6244470" cy="270276"/>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6"/>
            <p:cNvSpPr>
              <a:spLocks/>
            </p:cNvSpPr>
            <p:nvPr/>
          </p:nvSpPr>
          <p:spPr bwMode="auto">
            <a:xfrm>
              <a:off x="1334139" y="2377484"/>
              <a:ext cx="10008" cy="12317"/>
            </a:xfrm>
            <a:custGeom>
              <a:avLst/>
              <a:gdLst>
                <a:gd name="T0" fmla="*/ 10 w 11"/>
                <a:gd name="T1" fmla="*/ 0 h 13"/>
                <a:gd name="T2" fmla="*/ 4 w 11"/>
                <a:gd name="T3" fmla="*/ 13 h 13"/>
                <a:gd name="T4" fmla="*/ 10 w 11"/>
                <a:gd name="T5" fmla="*/ 0 h 13"/>
              </a:gdLst>
              <a:ahLst/>
              <a:cxnLst>
                <a:cxn ang="0">
                  <a:pos x="T0" y="T1"/>
                </a:cxn>
                <a:cxn ang="0">
                  <a:pos x="T2" y="T3"/>
                </a:cxn>
                <a:cxn ang="0">
                  <a:pos x="T4" y="T5"/>
                </a:cxn>
              </a:cxnLst>
              <a:rect l="0" t="0" r="r" b="b"/>
              <a:pathLst>
                <a:path w="11" h="13">
                  <a:moveTo>
                    <a:pt x="10" y="0"/>
                  </a:moveTo>
                  <a:cubicBezTo>
                    <a:pt x="11" y="6"/>
                    <a:pt x="9" y="10"/>
                    <a:pt x="4" y="13"/>
                  </a:cubicBezTo>
                  <a:cubicBezTo>
                    <a:pt x="0" y="6"/>
                    <a:pt x="3" y="2"/>
                    <a:pt x="10" y="0"/>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p:cNvSpPr>
            <p:nvPr/>
          </p:nvSpPr>
          <p:spPr bwMode="auto">
            <a:xfrm>
              <a:off x="6035388" y="2377484"/>
              <a:ext cx="11547" cy="12317"/>
            </a:xfrm>
            <a:custGeom>
              <a:avLst/>
              <a:gdLst>
                <a:gd name="T0" fmla="*/ 8 w 12"/>
                <a:gd name="T1" fmla="*/ 13 h 13"/>
                <a:gd name="T2" fmla="*/ 2 w 12"/>
                <a:gd name="T3" fmla="*/ 0 h 13"/>
                <a:gd name="T4" fmla="*/ 8 w 12"/>
                <a:gd name="T5" fmla="*/ 13 h 13"/>
              </a:gdLst>
              <a:ahLst/>
              <a:cxnLst>
                <a:cxn ang="0">
                  <a:pos x="T0" y="T1"/>
                </a:cxn>
                <a:cxn ang="0">
                  <a:pos x="T2" y="T3"/>
                </a:cxn>
                <a:cxn ang="0">
                  <a:pos x="T4" y="T5"/>
                </a:cxn>
              </a:cxnLst>
              <a:rect l="0" t="0" r="r" b="b"/>
              <a:pathLst>
                <a:path w="12" h="13">
                  <a:moveTo>
                    <a:pt x="8" y="13"/>
                  </a:moveTo>
                  <a:cubicBezTo>
                    <a:pt x="2" y="10"/>
                    <a:pt x="0" y="6"/>
                    <a:pt x="2" y="0"/>
                  </a:cubicBezTo>
                  <a:cubicBezTo>
                    <a:pt x="9" y="2"/>
                    <a:pt x="12" y="6"/>
                    <a:pt x="8" y="13"/>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p:nvSpPr>
          <p:spPr bwMode="auto">
            <a:xfrm>
              <a:off x="6040776" y="2399039"/>
              <a:ext cx="11547" cy="10777"/>
            </a:xfrm>
            <a:custGeom>
              <a:avLst/>
              <a:gdLst>
                <a:gd name="T0" fmla="*/ 6 w 12"/>
                <a:gd name="T1" fmla="*/ 11 h 11"/>
                <a:gd name="T2" fmla="*/ 5 w 12"/>
                <a:gd name="T3" fmla="*/ 0 h 11"/>
                <a:gd name="T4" fmla="*/ 6 w 12"/>
                <a:gd name="T5" fmla="*/ 11 h 11"/>
              </a:gdLst>
              <a:ahLst/>
              <a:cxnLst>
                <a:cxn ang="0">
                  <a:pos x="T0" y="T1"/>
                </a:cxn>
                <a:cxn ang="0">
                  <a:pos x="T2" y="T3"/>
                </a:cxn>
                <a:cxn ang="0">
                  <a:pos x="T4" y="T5"/>
                </a:cxn>
              </a:cxnLst>
              <a:rect l="0" t="0" r="r" b="b"/>
              <a:pathLst>
                <a:path w="12" h="11">
                  <a:moveTo>
                    <a:pt x="6" y="11"/>
                  </a:moveTo>
                  <a:cubicBezTo>
                    <a:pt x="1" y="8"/>
                    <a:pt x="0" y="4"/>
                    <a:pt x="5" y="0"/>
                  </a:cubicBezTo>
                  <a:cubicBezTo>
                    <a:pt x="10" y="3"/>
                    <a:pt x="12" y="7"/>
                    <a:pt x="6" y="11"/>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p:nvSpPr>
          <p:spPr bwMode="auto">
            <a:xfrm>
              <a:off x="1553536" y="2430602"/>
              <a:ext cx="4274002" cy="2732836"/>
            </a:xfrm>
            <a:custGeom>
              <a:avLst/>
              <a:gdLst>
                <a:gd name="T0" fmla="*/ 2226 w 4453"/>
                <a:gd name="T1" fmla="*/ 1 h 2847"/>
                <a:gd name="T2" fmla="*/ 4419 w 4453"/>
                <a:gd name="T3" fmla="*/ 0 h 2847"/>
                <a:gd name="T4" fmla="*/ 4453 w 4453"/>
                <a:gd name="T5" fmla="*/ 35 h 2847"/>
                <a:gd name="T6" fmla="*/ 4453 w 4453"/>
                <a:gd name="T7" fmla="*/ 2813 h 2847"/>
                <a:gd name="T8" fmla="*/ 4419 w 4453"/>
                <a:gd name="T9" fmla="*/ 2847 h 2847"/>
                <a:gd name="T10" fmla="*/ 39 w 4453"/>
                <a:gd name="T11" fmla="*/ 2847 h 2847"/>
                <a:gd name="T12" fmla="*/ 0 w 4453"/>
                <a:gd name="T13" fmla="*/ 2808 h 2847"/>
                <a:gd name="T14" fmla="*/ 0 w 4453"/>
                <a:gd name="T15" fmla="*/ 35 h 2847"/>
                <a:gd name="T16" fmla="*/ 34 w 4453"/>
                <a:gd name="T17" fmla="*/ 0 h 2847"/>
                <a:gd name="T18" fmla="*/ 2226 w 4453"/>
                <a:gd name="T19" fmla="*/ 1 h 2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3" h="2847">
                  <a:moveTo>
                    <a:pt x="2226" y="1"/>
                  </a:moveTo>
                  <a:cubicBezTo>
                    <a:pt x="2957" y="1"/>
                    <a:pt x="3688" y="1"/>
                    <a:pt x="4419" y="0"/>
                  </a:cubicBezTo>
                  <a:cubicBezTo>
                    <a:pt x="4447" y="0"/>
                    <a:pt x="4453" y="7"/>
                    <a:pt x="4453" y="35"/>
                  </a:cubicBezTo>
                  <a:cubicBezTo>
                    <a:pt x="4452" y="961"/>
                    <a:pt x="4452" y="1887"/>
                    <a:pt x="4453" y="2813"/>
                  </a:cubicBezTo>
                  <a:cubicBezTo>
                    <a:pt x="4453" y="2840"/>
                    <a:pt x="4446" y="2847"/>
                    <a:pt x="4419" y="2847"/>
                  </a:cubicBezTo>
                  <a:cubicBezTo>
                    <a:pt x="2959" y="2847"/>
                    <a:pt x="1499" y="2847"/>
                    <a:pt x="39" y="2847"/>
                  </a:cubicBezTo>
                  <a:cubicBezTo>
                    <a:pt x="0" y="2847"/>
                    <a:pt x="0" y="2847"/>
                    <a:pt x="0" y="2808"/>
                  </a:cubicBezTo>
                  <a:cubicBezTo>
                    <a:pt x="0" y="1884"/>
                    <a:pt x="0" y="959"/>
                    <a:pt x="0" y="35"/>
                  </a:cubicBezTo>
                  <a:cubicBezTo>
                    <a:pt x="0" y="8"/>
                    <a:pt x="5" y="0"/>
                    <a:pt x="34" y="0"/>
                  </a:cubicBezTo>
                  <a:cubicBezTo>
                    <a:pt x="765" y="1"/>
                    <a:pt x="1495" y="1"/>
                    <a:pt x="22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p:nvSpPr>
          <p:spPr bwMode="auto">
            <a:xfrm>
              <a:off x="6576566" y="5497537"/>
              <a:ext cx="2310" cy="3079"/>
            </a:xfrm>
            <a:custGeom>
              <a:avLst/>
              <a:gdLst>
                <a:gd name="T0" fmla="*/ 0 w 2"/>
                <a:gd name="T1" fmla="*/ 3 h 3"/>
                <a:gd name="T2" fmla="*/ 1 w 2"/>
                <a:gd name="T3" fmla="*/ 2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cubicBezTo>
                    <a:pt x="0" y="2"/>
                    <a:pt x="1" y="2"/>
                    <a:pt x="1" y="2"/>
                  </a:cubicBezTo>
                  <a:cubicBezTo>
                    <a:pt x="1" y="2"/>
                    <a:pt x="2" y="1"/>
                    <a:pt x="2" y="0"/>
                  </a:cubicBezTo>
                  <a:cubicBezTo>
                    <a:pt x="1" y="1"/>
                    <a:pt x="1" y="2"/>
                    <a:pt x="0" y="3"/>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p:nvSpPr>
          <p:spPr bwMode="auto">
            <a:xfrm>
              <a:off x="802198" y="5497537"/>
              <a:ext cx="2310" cy="1540"/>
            </a:xfrm>
            <a:custGeom>
              <a:avLst/>
              <a:gdLst>
                <a:gd name="T0" fmla="*/ 0 w 2"/>
                <a:gd name="T1" fmla="*/ 0 h 2"/>
                <a:gd name="T2" fmla="*/ 1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1" y="2"/>
                    <a:pt x="1" y="2"/>
                  </a:cubicBezTo>
                  <a:cubicBezTo>
                    <a:pt x="1" y="2"/>
                    <a:pt x="1" y="2"/>
                    <a:pt x="2" y="2"/>
                  </a:cubicBezTo>
                  <a:cubicBezTo>
                    <a:pt x="1" y="2"/>
                    <a:pt x="1" y="1"/>
                    <a:pt x="0" y="0"/>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39"/>
            <p:cNvSpPr/>
            <p:nvPr/>
          </p:nvSpPr>
          <p:spPr>
            <a:xfrm>
              <a:off x="3653679" y="2300256"/>
              <a:ext cx="67317" cy="673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组合 18">
              <a:extLst>
                <a:ext uri="{FF2B5EF4-FFF2-40B4-BE49-F238E27FC236}">
                  <a16:creationId xmlns:a16="http://schemas.microsoft.com/office/drawing/2014/main" id="{8BC9E4FE-AA1F-E44C-B3FB-37D4E181A3C9}"/>
                </a:ext>
              </a:extLst>
            </p:cNvPr>
            <p:cNvGrpSpPr/>
            <p:nvPr/>
          </p:nvGrpSpPr>
          <p:grpSpPr>
            <a:xfrm>
              <a:off x="796810" y="2238918"/>
              <a:ext cx="5787454" cy="3328672"/>
              <a:chOff x="796810" y="2238918"/>
              <a:chExt cx="5787454" cy="3328672"/>
            </a:xfrm>
          </p:grpSpPr>
          <p:grpSp>
            <p:nvGrpSpPr>
              <p:cNvPr id="75" name="Group 74"/>
              <p:cNvGrpSpPr/>
              <p:nvPr/>
            </p:nvGrpSpPr>
            <p:grpSpPr>
              <a:xfrm>
                <a:off x="796810" y="2238918"/>
                <a:ext cx="5787454" cy="3328672"/>
                <a:chOff x="796810" y="2238918"/>
                <a:chExt cx="5787454" cy="3328672"/>
              </a:xfrm>
            </p:grpSpPr>
            <p:sp>
              <p:nvSpPr>
                <p:cNvPr id="8" name="Freeform 5"/>
                <p:cNvSpPr>
                  <a:spLocks noEditPoints="1"/>
                </p:cNvSpPr>
                <p:nvPr/>
              </p:nvSpPr>
              <p:spPr bwMode="auto">
                <a:xfrm>
                  <a:off x="1330290" y="2238918"/>
                  <a:ext cx="4719724" cy="3117743"/>
                </a:xfrm>
                <a:custGeom>
                  <a:avLst/>
                  <a:gdLst>
                    <a:gd name="T0" fmla="*/ 4914 w 4918"/>
                    <a:gd name="T1" fmla="*/ 178 h 3248"/>
                    <a:gd name="T2" fmla="*/ 4915 w 4918"/>
                    <a:gd name="T3" fmla="*/ 713 h 3248"/>
                    <a:gd name="T4" fmla="*/ 4915 w 4918"/>
                    <a:gd name="T5" fmla="*/ 2133 h 3248"/>
                    <a:gd name="T6" fmla="*/ 4918 w 4918"/>
                    <a:gd name="T7" fmla="*/ 3248 h 3248"/>
                    <a:gd name="T8" fmla="*/ 1 w 4918"/>
                    <a:gd name="T9" fmla="*/ 3248 h 3248"/>
                    <a:gd name="T10" fmla="*/ 1 w 4918"/>
                    <a:gd name="T11" fmla="*/ 2183 h 3248"/>
                    <a:gd name="T12" fmla="*/ 0 w 4918"/>
                    <a:gd name="T13" fmla="*/ 229 h 3248"/>
                    <a:gd name="T14" fmla="*/ 8 w 4918"/>
                    <a:gd name="T15" fmla="*/ 157 h 3248"/>
                    <a:gd name="T16" fmla="*/ 14 w 4918"/>
                    <a:gd name="T17" fmla="*/ 143 h 3248"/>
                    <a:gd name="T18" fmla="*/ 141 w 4918"/>
                    <a:gd name="T19" fmla="*/ 12 h 3248"/>
                    <a:gd name="T20" fmla="*/ 218 w 4918"/>
                    <a:gd name="T21" fmla="*/ 0 h 3248"/>
                    <a:gd name="T22" fmla="*/ 4712 w 4918"/>
                    <a:gd name="T23" fmla="*/ 1 h 3248"/>
                    <a:gd name="T24" fmla="*/ 4905 w 4918"/>
                    <a:gd name="T25" fmla="*/ 143 h 3248"/>
                    <a:gd name="T26" fmla="*/ 4911 w 4918"/>
                    <a:gd name="T27" fmla="*/ 157 h 3248"/>
                    <a:gd name="T28" fmla="*/ 4913 w 4918"/>
                    <a:gd name="T29" fmla="*/ 167 h 3248"/>
                    <a:gd name="T30" fmla="*/ 4914 w 4918"/>
                    <a:gd name="T31" fmla="*/ 178 h 3248"/>
                    <a:gd name="T32" fmla="*/ 2459 w 4918"/>
                    <a:gd name="T33" fmla="*/ 201 h 3248"/>
                    <a:gd name="T34" fmla="*/ 267 w 4918"/>
                    <a:gd name="T35" fmla="*/ 200 h 3248"/>
                    <a:gd name="T36" fmla="*/ 233 w 4918"/>
                    <a:gd name="T37" fmla="*/ 235 h 3248"/>
                    <a:gd name="T38" fmla="*/ 233 w 4918"/>
                    <a:gd name="T39" fmla="*/ 3008 h 3248"/>
                    <a:gd name="T40" fmla="*/ 272 w 4918"/>
                    <a:gd name="T41" fmla="*/ 3047 h 3248"/>
                    <a:gd name="T42" fmla="*/ 4652 w 4918"/>
                    <a:gd name="T43" fmla="*/ 3047 h 3248"/>
                    <a:gd name="T44" fmla="*/ 4686 w 4918"/>
                    <a:gd name="T45" fmla="*/ 3013 h 3248"/>
                    <a:gd name="T46" fmla="*/ 4686 w 4918"/>
                    <a:gd name="T47" fmla="*/ 235 h 3248"/>
                    <a:gd name="T48" fmla="*/ 4652 w 4918"/>
                    <a:gd name="T49" fmla="*/ 200 h 3248"/>
                    <a:gd name="T50" fmla="*/ 2459 w 4918"/>
                    <a:gd name="T51" fmla="*/ 201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8" h="3248">
                      <a:moveTo>
                        <a:pt x="4914" y="178"/>
                      </a:moveTo>
                      <a:cubicBezTo>
                        <a:pt x="4914" y="356"/>
                        <a:pt x="4915" y="535"/>
                        <a:pt x="4915" y="713"/>
                      </a:cubicBezTo>
                      <a:cubicBezTo>
                        <a:pt x="4915" y="1187"/>
                        <a:pt x="4915" y="1660"/>
                        <a:pt x="4915" y="2133"/>
                      </a:cubicBezTo>
                      <a:cubicBezTo>
                        <a:pt x="4916" y="2491"/>
                        <a:pt x="4918" y="3248"/>
                        <a:pt x="4918" y="3248"/>
                      </a:cubicBezTo>
                      <a:cubicBezTo>
                        <a:pt x="1" y="3248"/>
                        <a:pt x="1" y="3248"/>
                        <a:pt x="1" y="3248"/>
                      </a:cubicBezTo>
                      <a:cubicBezTo>
                        <a:pt x="1" y="2893"/>
                        <a:pt x="1" y="2537"/>
                        <a:pt x="1" y="2183"/>
                      </a:cubicBezTo>
                      <a:cubicBezTo>
                        <a:pt x="1" y="1532"/>
                        <a:pt x="1" y="880"/>
                        <a:pt x="0" y="229"/>
                      </a:cubicBezTo>
                      <a:cubicBezTo>
                        <a:pt x="0" y="205"/>
                        <a:pt x="2" y="181"/>
                        <a:pt x="8" y="157"/>
                      </a:cubicBezTo>
                      <a:cubicBezTo>
                        <a:pt x="13" y="154"/>
                        <a:pt x="15" y="150"/>
                        <a:pt x="14" y="143"/>
                      </a:cubicBezTo>
                      <a:cubicBezTo>
                        <a:pt x="33" y="77"/>
                        <a:pt x="77" y="34"/>
                        <a:pt x="141" y="12"/>
                      </a:cubicBezTo>
                      <a:cubicBezTo>
                        <a:pt x="166" y="3"/>
                        <a:pt x="191" y="0"/>
                        <a:pt x="218" y="0"/>
                      </a:cubicBezTo>
                      <a:cubicBezTo>
                        <a:pt x="1716" y="1"/>
                        <a:pt x="3214" y="1"/>
                        <a:pt x="4712" y="1"/>
                      </a:cubicBezTo>
                      <a:cubicBezTo>
                        <a:pt x="4802" y="1"/>
                        <a:pt x="4888" y="64"/>
                        <a:pt x="4905" y="143"/>
                      </a:cubicBezTo>
                      <a:cubicBezTo>
                        <a:pt x="4903" y="150"/>
                        <a:pt x="4905" y="154"/>
                        <a:pt x="4911" y="157"/>
                      </a:cubicBezTo>
                      <a:cubicBezTo>
                        <a:pt x="4911" y="160"/>
                        <a:pt x="4912" y="164"/>
                        <a:pt x="4913" y="167"/>
                      </a:cubicBezTo>
                      <a:cubicBezTo>
                        <a:pt x="4908" y="171"/>
                        <a:pt x="4909" y="175"/>
                        <a:pt x="4914" y="178"/>
                      </a:cubicBezTo>
                      <a:close/>
                      <a:moveTo>
                        <a:pt x="2459" y="201"/>
                      </a:moveTo>
                      <a:cubicBezTo>
                        <a:pt x="1728" y="201"/>
                        <a:pt x="998" y="201"/>
                        <a:pt x="267" y="200"/>
                      </a:cubicBezTo>
                      <a:cubicBezTo>
                        <a:pt x="238" y="200"/>
                        <a:pt x="233" y="208"/>
                        <a:pt x="233" y="235"/>
                      </a:cubicBezTo>
                      <a:cubicBezTo>
                        <a:pt x="233" y="1159"/>
                        <a:pt x="233" y="2084"/>
                        <a:pt x="233" y="3008"/>
                      </a:cubicBezTo>
                      <a:cubicBezTo>
                        <a:pt x="233" y="3047"/>
                        <a:pt x="233" y="3047"/>
                        <a:pt x="272" y="3047"/>
                      </a:cubicBezTo>
                      <a:cubicBezTo>
                        <a:pt x="1732" y="3047"/>
                        <a:pt x="3192" y="3047"/>
                        <a:pt x="4652" y="3047"/>
                      </a:cubicBezTo>
                      <a:cubicBezTo>
                        <a:pt x="4679" y="3047"/>
                        <a:pt x="4686" y="3040"/>
                        <a:pt x="4686" y="3013"/>
                      </a:cubicBezTo>
                      <a:cubicBezTo>
                        <a:pt x="4685" y="2087"/>
                        <a:pt x="4685" y="1161"/>
                        <a:pt x="4686" y="235"/>
                      </a:cubicBezTo>
                      <a:cubicBezTo>
                        <a:pt x="4686" y="207"/>
                        <a:pt x="4680" y="200"/>
                        <a:pt x="4652" y="200"/>
                      </a:cubicBezTo>
                      <a:cubicBezTo>
                        <a:pt x="3921" y="201"/>
                        <a:pt x="3190" y="201"/>
                        <a:pt x="2459" y="2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p:nvSpPr>
              <p:spPr bwMode="auto">
                <a:xfrm>
                  <a:off x="3257132" y="5357431"/>
                  <a:ext cx="866809" cy="79291"/>
                </a:xfrm>
                <a:custGeom>
                  <a:avLst/>
                  <a:gdLst>
                    <a:gd name="T0" fmla="*/ 0 w 903"/>
                    <a:gd name="T1" fmla="*/ 0 h 83"/>
                    <a:gd name="T2" fmla="*/ 903 w 903"/>
                    <a:gd name="T3" fmla="*/ 0 h 83"/>
                    <a:gd name="T4" fmla="*/ 816 w 903"/>
                    <a:gd name="T5" fmla="*/ 83 h 83"/>
                    <a:gd name="T6" fmla="*/ 87 w 903"/>
                    <a:gd name="T7" fmla="*/ 83 h 83"/>
                    <a:gd name="T8" fmla="*/ 0 w 903"/>
                    <a:gd name="T9" fmla="*/ 0 h 83"/>
                  </a:gdLst>
                  <a:ahLst/>
                  <a:cxnLst>
                    <a:cxn ang="0">
                      <a:pos x="T0" y="T1"/>
                    </a:cxn>
                    <a:cxn ang="0">
                      <a:pos x="T2" y="T3"/>
                    </a:cxn>
                    <a:cxn ang="0">
                      <a:pos x="T4" y="T5"/>
                    </a:cxn>
                    <a:cxn ang="0">
                      <a:pos x="T6" y="T7"/>
                    </a:cxn>
                    <a:cxn ang="0">
                      <a:pos x="T8" y="T9"/>
                    </a:cxn>
                  </a:cxnLst>
                  <a:rect l="0" t="0" r="r" b="b"/>
                  <a:pathLst>
                    <a:path w="903" h="83">
                      <a:moveTo>
                        <a:pt x="0" y="0"/>
                      </a:moveTo>
                      <a:cubicBezTo>
                        <a:pt x="301" y="0"/>
                        <a:pt x="602" y="0"/>
                        <a:pt x="903" y="0"/>
                      </a:cubicBezTo>
                      <a:cubicBezTo>
                        <a:pt x="900" y="45"/>
                        <a:pt x="861" y="83"/>
                        <a:pt x="816" y="83"/>
                      </a:cubicBezTo>
                      <a:cubicBezTo>
                        <a:pt x="573" y="83"/>
                        <a:pt x="330" y="83"/>
                        <a:pt x="87" y="83"/>
                      </a:cubicBezTo>
                      <a:cubicBezTo>
                        <a:pt x="42" y="83"/>
                        <a:pt x="2" y="45"/>
                        <a:pt x="0" y="0"/>
                      </a:cubicBez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p:nvSpPr>
              <p:spPr bwMode="auto">
                <a:xfrm>
                  <a:off x="796810" y="5356661"/>
                  <a:ext cx="5787454" cy="144725"/>
                </a:xfrm>
                <a:custGeom>
                  <a:avLst/>
                  <a:gdLst>
                    <a:gd name="T0" fmla="*/ 135 w 6031"/>
                    <a:gd name="T1" fmla="*/ 150 h 151"/>
                    <a:gd name="T2" fmla="*/ 1969 w 6031"/>
                    <a:gd name="T3" fmla="*/ 151 h 151"/>
                    <a:gd name="T4" fmla="*/ 1969 w 6031"/>
                    <a:gd name="T5" fmla="*/ 150 h 151"/>
                    <a:gd name="T6" fmla="*/ 2640 w 6031"/>
                    <a:gd name="T7" fmla="*/ 150 h 151"/>
                    <a:gd name="T8" fmla="*/ 2772 w 6031"/>
                    <a:gd name="T9" fmla="*/ 151 h 151"/>
                    <a:gd name="T10" fmla="*/ 2977 w 6031"/>
                    <a:gd name="T11" fmla="*/ 151 h 151"/>
                    <a:gd name="T12" fmla="*/ 3343 w 6031"/>
                    <a:gd name="T13" fmla="*/ 151 h 151"/>
                    <a:gd name="T14" fmla="*/ 4495 w 6031"/>
                    <a:gd name="T15" fmla="*/ 151 h 151"/>
                    <a:gd name="T16" fmla="*/ 4698 w 6031"/>
                    <a:gd name="T17" fmla="*/ 151 h 151"/>
                    <a:gd name="T18" fmla="*/ 5896 w 6031"/>
                    <a:gd name="T19" fmla="*/ 150 h 151"/>
                    <a:gd name="T20" fmla="*/ 6025 w 6031"/>
                    <a:gd name="T21" fmla="*/ 147 h 151"/>
                    <a:gd name="T22" fmla="*/ 6029 w 6031"/>
                    <a:gd name="T23" fmla="*/ 36 h 151"/>
                    <a:gd name="T24" fmla="*/ 5994 w 6031"/>
                    <a:gd name="T25" fmla="*/ 0 h 151"/>
                    <a:gd name="T26" fmla="*/ 4782 w 6031"/>
                    <a:gd name="T27" fmla="*/ 1 h 151"/>
                    <a:gd name="T28" fmla="*/ 3467 w 6031"/>
                    <a:gd name="T29" fmla="*/ 1 h 151"/>
                    <a:gd name="T30" fmla="*/ 3380 w 6031"/>
                    <a:gd name="T31" fmla="*/ 85 h 151"/>
                    <a:gd name="T32" fmla="*/ 2651 w 6031"/>
                    <a:gd name="T33" fmla="*/ 85 h 151"/>
                    <a:gd name="T34" fmla="*/ 2564 w 6031"/>
                    <a:gd name="T35" fmla="*/ 1 h 151"/>
                    <a:gd name="T36" fmla="*/ 1249 w 6031"/>
                    <a:gd name="T37" fmla="*/ 1 h 151"/>
                    <a:gd name="T38" fmla="*/ 37 w 6031"/>
                    <a:gd name="T39" fmla="*/ 0 h 151"/>
                    <a:gd name="T40" fmla="*/ 2 w 6031"/>
                    <a:gd name="T41" fmla="*/ 36 h 151"/>
                    <a:gd name="T42" fmla="*/ 6 w 6031"/>
                    <a:gd name="T43" fmla="*/ 147 h 151"/>
                    <a:gd name="T44" fmla="*/ 135 w 6031"/>
                    <a:gd name="T45"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31" h="151">
                      <a:moveTo>
                        <a:pt x="135" y="150"/>
                      </a:moveTo>
                      <a:cubicBezTo>
                        <a:pt x="746" y="151"/>
                        <a:pt x="1358" y="151"/>
                        <a:pt x="1969" y="151"/>
                      </a:cubicBezTo>
                      <a:cubicBezTo>
                        <a:pt x="1969" y="150"/>
                        <a:pt x="1969" y="150"/>
                        <a:pt x="1969" y="150"/>
                      </a:cubicBezTo>
                      <a:cubicBezTo>
                        <a:pt x="2193" y="150"/>
                        <a:pt x="2416" y="150"/>
                        <a:pt x="2640" y="150"/>
                      </a:cubicBezTo>
                      <a:cubicBezTo>
                        <a:pt x="2684" y="150"/>
                        <a:pt x="2728" y="151"/>
                        <a:pt x="2772" y="151"/>
                      </a:cubicBezTo>
                      <a:cubicBezTo>
                        <a:pt x="2840" y="151"/>
                        <a:pt x="2909" y="151"/>
                        <a:pt x="2977" y="151"/>
                      </a:cubicBezTo>
                      <a:cubicBezTo>
                        <a:pt x="3099" y="150"/>
                        <a:pt x="3221" y="151"/>
                        <a:pt x="3343" y="151"/>
                      </a:cubicBezTo>
                      <a:cubicBezTo>
                        <a:pt x="3727" y="151"/>
                        <a:pt x="4111" y="151"/>
                        <a:pt x="4495" y="151"/>
                      </a:cubicBezTo>
                      <a:cubicBezTo>
                        <a:pt x="4564" y="151"/>
                        <a:pt x="4631" y="151"/>
                        <a:pt x="4698" y="151"/>
                      </a:cubicBezTo>
                      <a:cubicBezTo>
                        <a:pt x="5097" y="151"/>
                        <a:pt x="5497" y="151"/>
                        <a:pt x="5896" y="150"/>
                      </a:cubicBezTo>
                      <a:cubicBezTo>
                        <a:pt x="5938" y="150"/>
                        <a:pt x="5983" y="146"/>
                        <a:pt x="6025" y="147"/>
                      </a:cubicBezTo>
                      <a:cubicBezTo>
                        <a:pt x="6031" y="133"/>
                        <a:pt x="6029" y="73"/>
                        <a:pt x="6029" y="36"/>
                      </a:cubicBezTo>
                      <a:cubicBezTo>
                        <a:pt x="6029" y="8"/>
                        <a:pt x="6023" y="0"/>
                        <a:pt x="5994" y="0"/>
                      </a:cubicBezTo>
                      <a:cubicBezTo>
                        <a:pt x="5821" y="1"/>
                        <a:pt x="4974" y="1"/>
                        <a:pt x="4782" y="1"/>
                      </a:cubicBezTo>
                      <a:cubicBezTo>
                        <a:pt x="4608" y="1"/>
                        <a:pt x="3467" y="1"/>
                        <a:pt x="3467" y="1"/>
                      </a:cubicBezTo>
                      <a:cubicBezTo>
                        <a:pt x="3464" y="46"/>
                        <a:pt x="3425" y="84"/>
                        <a:pt x="3380" y="85"/>
                      </a:cubicBezTo>
                      <a:cubicBezTo>
                        <a:pt x="3137" y="85"/>
                        <a:pt x="2894" y="85"/>
                        <a:pt x="2651" y="85"/>
                      </a:cubicBezTo>
                      <a:cubicBezTo>
                        <a:pt x="2606" y="84"/>
                        <a:pt x="2566" y="46"/>
                        <a:pt x="2564" y="1"/>
                      </a:cubicBezTo>
                      <a:cubicBezTo>
                        <a:pt x="2564" y="1"/>
                        <a:pt x="1413" y="1"/>
                        <a:pt x="1249" y="1"/>
                      </a:cubicBezTo>
                      <a:cubicBezTo>
                        <a:pt x="1057" y="1"/>
                        <a:pt x="210" y="1"/>
                        <a:pt x="37" y="0"/>
                      </a:cubicBezTo>
                      <a:cubicBezTo>
                        <a:pt x="8" y="0"/>
                        <a:pt x="2" y="8"/>
                        <a:pt x="2" y="36"/>
                      </a:cubicBezTo>
                      <a:cubicBezTo>
                        <a:pt x="2" y="72"/>
                        <a:pt x="0" y="133"/>
                        <a:pt x="6" y="147"/>
                      </a:cubicBezTo>
                      <a:cubicBezTo>
                        <a:pt x="48" y="146"/>
                        <a:pt x="93" y="150"/>
                        <a:pt x="135"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p:nvSpPr>
              <p:spPr bwMode="auto">
                <a:xfrm>
                  <a:off x="802198" y="5497537"/>
                  <a:ext cx="5776677" cy="70053"/>
                </a:xfrm>
                <a:custGeom>
                  <a:avLst/>
                  <a:gdLst>
                    <a:gd name="T0" fmla="*/ 5890 w 6019"/>
                    <a:gd name="T1" fmla="*/ 3 h 73"/>
                    <a:gd name="T2" fmla="*/ 3337 w 6019"/>
                    <a:gd name="T3" fmla="*/ 4 h 73"/>
                    <a:gd name="T4" fmla="*/ 2892 w 6019"/>
                    <a:gd name="T5" fmla="*/ 5 h 73"/>
                    <a:gd name="T6" fmla="*/ 2634 w 6019"/>
                    <a:gd name="T7" fmla="*/ 3 h 73"/>
                    <a:gd name="T8" fmla="*/ 1963 w 6019"/>
                    <a:gd name="T9" fmla="*/ 4 h 73"/>
                    <a:gd name="T10" fmla="*/ 1963 w 6019"/>
                    <a:gd name="T11" fmla="*/ 4 h 73"/>
                    <a:gd name="T12" fmla="*/ 129 w 6019"/>
                    <a:gd name="T13" fmla="*/ 3 h 73"/>
                    <a:gd name="T14" fmla="*/ 0 w 6019"/>
                    <a:gd name="T15" fmla="*/ 0 h 73"/>
                    <a:gd name="T16" fmla="*/ 117 w 6019"/>
                    <a:gd name="T17" fmla="*/ 59 h 73"/>
                    <a:gd name="T18" fmla="*/ 579 w 6019"/>
                    <a:gd name="T19" fmla="*/ 70 h 73"/>
                    <a:gd name="T20" fmla="*/ 1963 w 6019"/>
                    <a:gd name="T21" fmla="*/ 71 h 73"/>
                    <a:gd name="T22" fmla="*/ 1963 w 6019"/>
                    <a:gd name="T23" fmla="*/ 71 h 73"/>
                    <a:gd name="T24" fmla="*/ 5440 w 6019"/>
                    <a:gd name="T25" fmla="*/ 70 h 73"/>
                    <a:gd name="T26" fmla="*/ 5902 w 6019"/>
                    <a:gd name="T27" fmla="*/ 59 h 73"/>
                    <a:gd name="T28" fmla="*/ 6019 w 6019"/>
                    <a:gd name="T29" fmla="*/ 0 h 73"/>
                    <a:gd name="T30" fmla="*/ 5890 w 6019"/>
                    <a:gd name="T31"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19" h="73">
                      <a:moveTo>
                        <a:pt x="5890" y="3"/>
                      </a:moveTo>
                      <a:cubicBezTo>
                        <a:pt x="5039" y="4"/>
                        <a:pt x="4188" y="4"/>
                        <a:pt x="3337" y="4"/>
                      </a:cubicBezTo>
                      <a:cubicBezTo>
                        <a:pt x="3189" y="4"/>
                        <a:pt x="3040" y="3"/>
                        <a:pt x="2892" y="5"/>
                      </a:cubicBezTo>
                      <a:cubicBezTo>
                        <a:pt x="2806" y="6"/>
                        <a:pt x="2720" y="3"/>
                        <a:pt x="2634" y="3"/>
                      </a:cubicBezTo>
                      <a:cubicBezTo>
                        <a:pt x="2410" y="4"/>
                        <a:pt x="2187" y="4"/>
                        <a:pt x="1963" y="4"/>
                      </a:cubicBezTo>
                      <a:cubicBezTo>
                        <a:pt x="1963" y="4"/>
                        <a:pt x="1963" y="4"/>
                        <a:pt x="1963" y="4"/>
                      </a:cubicBezTo>
                      <a:cubicBezTo>
                        <a:pt x="1352" y="4"/>
                        <a:pt x="740" y="4"/>
                        <a:pt x="129" y="3"/>
                      </a:cubicBezTo>
                      <a:cubicBezTo>
                        <a:pt x="87" y="3"/>
                        <a:pt x="42" y="0"/>
                        <a:pt x="0" y="0"/>
                      </a:cubicBezTo>
                      <a:cubicBezTo>
                        <a:pt x="20" y="41"/>
                        <a:pt x="74" y="53"/>
                        <a:pt x="117" y="59"/>
                      </a:cubicBezTo>
                      <a:cubicBezTo>
                        <a:pt x="279" y="73"/>
                        <a:pt x="425" y="70"/>
                        <a:pt x="579" y="70"/>
                      </a:cubicBezTo>
                      <a:cubicBezTo>
                        <a:pt x="1040" y="71"/>
                        <a:pt x="1502" y="71"/>
                        <a:pt x="1963" y="71"/>
                      </a:cubicBezTo>
                      <a:cubicBezTo>
                        <a:pt x="1963" y="71"/>
                        <a:pt x="1963" y="71"/>
                        <a:pt x="1963" y="71"/>
                      </a:cubicBezTo>
                      <a:cubicBezTo>
                        <a:pt x="3122" y="71"/>
                        <a:pt x="4281" y="71"/>
                        <a:pt x="5440" y="70"/>
                      </a:cubicBezTo>
                      <a:cubicBezTo>
                        <a:pt x="5594" y="70"/>
                        <a:pt x="5740" y="73"/>
                        <a:pt x="5902" y="59"/>
                      </a:cubicBezTo>
                      <a:cubicBezTo>
                        <a:pt x="5945" y="53"/>
                        <a:pt x="5999" y="41"/>
                        <a:pt x="6019" y="0"/>
                      </a:cubicBezTo>
                      <a:cubicBezTo>
                        <a:pt x="5977" y="0"/>
                        <a:pt x="5932" y="3"/>
                        <a:pt x="5890"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4" name="图片 3">
                <a:extLst>
                  <a:ext uri="{FF2B5EF4-FFF2-40B4-BE49-F238E27FC236}">
                    <a16:creationId xmlns:a16="http://schemas.microsoft.com/office/drawing/2014/main" id="{E6546BFA-682F-0847-BD70-8C62EE271839}"/>
                  </a:ext>
                </a:extLst>
              </p:cNvPr>
              <p:cNvPicPr>
                <a:picLocks noChangeAspect="1"/>
              </p:cNvPicPr>
              <p:nvPr/>
            </p:nvPicPr>
            <p:blipFill rotWithShape="1">
              <a:blip r:embed="rId5"/>
              <a:srcRect l="18722" t="24769" r="18416" b="33311"/>
              <a:stretch/>
            </p:blipFill>
            <p:spPr>
              <a:xfrm>
                <a:off x="3690479" y="3713418"/>
                <a:ext cx="2107972" cy="737917"/>
              </a:xfrm>
              <a:prstGeom prst="rect">
                <a:avLst/>
              </a:prstGeom>
            </p:spPr>
          </p:pic>
          <p:pic>
            <p:nvPicPr>
              <p:cNvPr id="5" name="图片 4">
                <a:extLst>
                  <a:ext uri="{FF2B5EF4-FFF2-40B4-BE49-F238E27FC236}">
                    <a16:creationId xmlns:a16="http://schemas.microsoft.com/office/drawing/2014/main" id="{261B3F3F-F1C9-AA4D-BE68-449DA9A001A6}"/>
                  </a:ext>
                </a:extLst>
              </p:cNvPr>
              <p:cNvPicPr>
                <a:picLocks noChangeAspect="1"/>
              </p:cNvPicPr>
              <p:nvPr/>
            </p:nvPicPr>
            <p:blipFill rotWithShape="1">
              <a:blip r:embed="rId6"/>
              <a:srcRect l="12759" r="10951" b="15554"/>
              <a:stretch/>
            </p:blipFill>
            <p:spPr>
              <a:xfrm>
                <a:off x="4042254" y="2469410"/>
                <a:ext cx="1530830" cy="847249"/>
              </a:xfrm>
              <a:prstGeom prst="rect">
                <a:avLst/>
              </a:prstGeom>
            </p:spPr>
          </p:pic>
          <p:pic>
            <p:nvPicPr>
              <p:cNvPr id="6" name="图片 5">
                <a:extLst>
                  <a:ext uri="{FF2B5EF4-FFF2-40B4-BE49-F238E27FC236}">
                    <a16:creationId xmlns:a16="http://schemas.microsoft.com/office/drawing/2014/main" id="{1FE0CEA8-2B1B-2547-A408-0C60FE9397C4}"/>
                  </a:ext>
                </a:extLst>
              </p:cNvPr>
              <p:cNvPicPr>
                <a:picLocks noChangeAspect="1"/>
              </p:cNvPicPr>
              <p:nvPr/>
            </p:nvPicPr>
            <p:blipFill rotWithShape="1">
              <a:blip r:embed="rId7"/>
              <a:srcRect t="22246" b="30579"/>
              <a:stretch/>
            </p:blipFill>
            <p:spPr>
              <a:xfrm>
                <a:off x="1719604" y="4361507"/>
                <a:ext cx="1882846" cy="666189"/>
              </a:xfrm>
              <a:prstGeom prst="rect">
                <a:avLst/>
              </a:prstGeom>
            </p:spPr>
          </p:pic>
          <p:pic>
            <p:nvPicPr>
              <p:cNvPr id="7" name="图片 6">
                <a:extLst>
                  <a:ext uri="{FF2B5EF4-FFF2-40B4-BE49-F238E27FC236}">
                    <a16:creationId xmlns:a16="http://schemas.microsoft.com/office/drawing/2014/main" id="{0AC7CF1C-1BE0-0E4F-BB78-26C1D6086CCC}"/>
                  </a:ext>
                </a:extLst>
              </p:cNvPr>
              <p:cNvPicPr>
                <a:picLocks noChangeAspect="1"/>
              </p:cNvPicPr>
              <p:nvPr/>
            </p:nvPicPr>
            <p:blipFill rotWithShape="1">
              <a:blip r:embed="rId8"/>
              <a:srcRect l="4719" t="13828" r="6705" b="20170"/>
              <a:stretch/>
            </p:blipFill>
            <p:spPr>
              <a:xfrm>
                <a:off x="1589961" y="3141505"/>
                <a:ext cx="2416324" cy="666189"/>
              </a:xfrm>
              <a:prstGeom prst="rect">
                <a:avLst/>
              </a:prstGeom>
            </p:spPr>
          </p:pic>
        </p:grpSp>
      </p:grpSp>
      <p:pic>
        <p:nvPicPr>
          <p:cNvPr id="58" name="Picture 13">
            <a:extLst>
              <a:ext uri="{FF2B5EF4-FFF2-40B4-BE49-F238E27FC236}">
                <a16:creationId xmlns:a16="http://schemas.microsoft.com/office/drawing/2014/main" id="{5819BF82-6031-2F4B-9071-82C2567763FD}"/>
              </a:ext>
            </a:extLst>
          </p:cNvPr>
          <p:cNvPicPr>
            <a:picLocks noChangeAspect="1"/>
          </p:cNvPicPr>
          <p:nvPr/>
        </p:nvPicPr>
        <p:blipFill>
          <a:blip r:embed="rId9">
            <a:duotone>
              <a:prstClr val="black"/>
              <a:srgbClr val="0157D6">
                <a:tint val="45000"/>
                <a:satMod val="400000"/>
              </a:srgbClr>
            </a:duotone>
            <a:extLst>
              <a:ext uri="{28A0092B-C50C-407E-A947-70E740481C1C}">
                <a14:useLocalDpi xmlns:a14="http://schemas.microsoft.com/office/drawing/2010/main" val="0"/>
              </a:ext>
            </a:extLst>
          </a:blip>
          <a:stretch>
            <a:fillRect/>
          </a:stretch>
        </p:blipFill>
        <p:spPr>
          <a:xfrm>
            <a:off x="6679099" y="1441706"/>
            <a:ext cx="982603" cy="982603"/>
          </a:xfrm>
          <a:prstGeom prst="rect">
            <a:avLst/>
          </a:prstGeom>
          <a:noFill/>
        </p:spPr>
      </p:pic>
      <p:pic>
        <p:nvPicPr>
          <p:cNvPr id="59" name="Picture 16">
            <a:extLst>
              <a:ext uri="{FF2B5EF4-FFF2-40B4-BE49-F238E27FC236}">
                <a16:creationId xmlns:a16="http://schemas.microsoft.com/office/drawing/2014/main" id="{0BDE2FAD-C951-9947-A943-7C2AB3366B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1333" y="2818637"/>
            <a:ext cx="1418135" cy="945424"/>
          </a:xfrm>
          <a:prstGeom prst="rect">
            <a:avLst/>
          </a:prstGeom>
        </p:spPr>
      </p:pic>
      <p:sp>
        <p:nvSpPr>
          <p:cNvPr id="122" name="Oval 50">
            <a:extLst>
              <a:ext uri="{FF2B5EF4-FFF2-40B4-BE49-F238E27FC236}">
                <a16:creationId xmlns:a16="http://schemas.microsoft.com/office/drawing/2014/main" id="{17A05DC5-D8AB-0241-A99E-08655C38FF79}"/>
              </a:ext>
            </a:extLst>
          </p:cNvPr>
          <p:cNvSpPr/>
          <p:nvPr/>
        </p:nvSpPr>
        <p:spPr>
          <a:xfrm>
            <a:off x="471241" y="6648454"/>
            <a:ext cx="11346525" cy="86760"/>
          </a:xfrm>
          <a:prstGeom prst="ellipse">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矩形 20">
            <a:extLst>
              <a:ext uri="{FF2B5EF4-FFF2-40B4-BE49-F238E27FC236}">
                <a16:creationId xmlns:a16="http://schemas.microsoft.com/office/drawing/2014/main" id="{48756968-0A23-1F44-8E30-0ACC5EC47637}"/>
              </a:ext>
            </a:extLst>
          </p:cNvPr>
          <p:cNvSpPr/>
          <p:nvPr/>
        </p:nvSpPr>
        <p:spPr>
          <a:xfrm>
            <a:off x="389613" y="4967763"/>
            <a:ext cx="6901248" cy="461665"/>
          </a:xfrm>
          <a:prstGeom prst="rect">
            <a:avLst/>
          </a:prstGeom>
        </p:spPr>
        <p:txBody>
          <a:bodyPr wrap="none">
            <a:spAutoFit/>
          </a:bodyPr>
          <a:lstStyle/>
          <a:p>
            <a:r>
              <a:rPr lang="en-CA" altLang="zh-CN" sz="2400" b="1" dirty="0">
                <a:latin typeface="Noto Sans Kannada" panose="020B0502040504020204" pitchFamily="34" charset="0"/>
                <a:cs typeface="Noto Sans Kannada" panose="020B0502040504020204" pitchFamily="34" charset="0"/>
              </a:rPr>
              <a:t>The techniques we employed for analysis included:</a:t>
            </a:r>
            <a:endParaRPr lang="en-CA" altLang="zh-CN" sz="2400" b="1" dirty="0">
              <a:effectLst/>
              <a:latin typeface="Noto Sans Kannada" panose="020B0502040504020204" pitchFamily="34" charset="0"/>
              <a:cs typeface="Noto Sans Kannada" panose="020B0502040504020204" pitchFamily="34" charset="0"/>
            </a:endParaRPr>
          </a:p>
        </p:txBody>
      </p:sp>
      <p:grpSp>
        <p:nvGrpSpPr>
          <p:cNvPr id="47" name="组合 46">
            <a:extLst>
              <a:ext uri="{FF2B5EF4-FFF2-40B4-BE49-F238E27FC236}">
                <a16:creationId xmlns:a16="http://schemas.microsoft.com/office/drawing/2014/main" id="{B835BFD3-5F4E-FC42-8FF3-76F7F376B17A}"/>
              </a:ext>
            </a:extLst>
          </p:cNvPr>
          <p:cNvGrpSpPr/>
          <p:nvPr/>
        </p:nvGrpSpPr>
        <p:grpSpPr>
          <a:xfrm>
            <a:off x="563219" y="5462956"/>
            <a:ext cx="2506610" cy="1014159"/>
            <a:chOff x="471241" y="5462088"/>
            <a:chExt cx="2506610" cy="1014159"/>
          </a:xfrm>
        </p:grpSpPr>
        <p:sp>
          <p:nvSpPr>
            <p:cNvPr id="63" name="Arrow: Chevron 2">
              <a:extLst>
                <a:ext uri="{FF2B5EF4-FFF2-40B4-BE49-F238E27FC236}">
                  <a16:creationId xmlns:a16="http://schemas.microsoft.com/office/drawing/2014/main" id="{F4AC491A-82E0-2145-92EC-77DD8C93104D}"/>
                </a:ext>
              </a:extLst>
            </p:cNvPr>
            <p:cNvSpPr/>
            <p:nvPr/>
          </p:nvSpPr>
          <p:spPr>
            <a:xfrm>
              <a:off x="471241" y="5462088"/>
              <a:ext cx="2506610" cy="1014159"/>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矩形 35">
              <a:extLst>
                <a:ext uri="{FF2B5EF4-FFF2-40B4-BE49-F238E27FC236}">
                  <a16:creationId xmlns:a16="http://schemas.microsoft.com/office/drawing/2014/main" id="{FF37A7AB-E0C0-0448-A831-B876E94F1802}"/>
                </a:ext>
              </a:extLst>
            </p:cNvPr>
            <p:cNvSpPr/>
            <p:nvPr/>
          </p:nvSpPr>
          <p:spPr>
            <a:xfrm>
              <a:off x="1092161" y="5586185"/>
              <a:ext cx="1264770" cy="830997"/>
            </a:xfrm>
            <a:prstGeom prst="rect">
              <a:avLst/>
            </a:prstGeom>
          </p:spPr>
          <p:txBody>
            <a:bodyPr wrap="none">
              <a:spAutoFit/>
            </a:bodyPr>
            <a:lstStyle/>
            <a:p>
              <a:pPr algn="ctr"/>
              <a:r>
                <a:rPr lang="en-CA" altLang="zh-CN" sz="2400" b="1" dirty="0">
                  <a:latin typeface="Noto Sans Kannada" panose="020B0502040504020204" pitchFamily="34" charset="0"/>
                  <a:cs typeface="Noto Sans Kannada" panose="020B0502040504020204" pitchFamily="34" charset="0"/>
                </a:rPr>
                <a:t>Web </a:t>
              </a:r>
            </a:p>
            <a:p>
              <a:pPr algn="ctr"/>
              <a:r>
                <a:rPr lang="en-CA" altLang="zh-CN" sz="2400" b="1" dirty="0">
                  <a:latin typeface="Noto Sans Kannada" panose="020B0502040504020204" pitchFamily="34" charset="0"/>
                  <a:cs typeface="Noto Sans Kannada" panose="020B0502040504020204" pitchFamily="34" charset="0"/>
                </a:rPr>
                <a:t>Scraping</a:t>
              </a:r>
              <a:endParaRPr lang="en-CA" altLang="zh-CN" sz="2400" b="1" dirty="0">
                <a:effectLst/>
                <a:latin typeface="Noto Sans Kannada" panose="020B0502040504020204" pitchFamily="34" charset="0"/>
                <a:cs typeface="Noto Sans Kannada" panose="020B0502040504020204" pitchFamily="34" charset="0"/>
              </a:endParaRPr>
            </a:p>
          </p:txBody>
        </p:sp>
      </p:grpSp>
      <p:grpSp>
        <p:nvGrpSpPr>
          <p:cNvPr id="46" name="组合 45">
            <a:extLst>
              <a:ext uri="{FF2B5EF4-FFF2-40B4-BE49-F238E27FC236}">
                <a16:creationId xmlns:a16="http://schemas.microsoft.com/office/drawing/2014/main" id="{9CD4CD42-8362-3D49-8A38-1D6746BA4981}"/>
              </a:ext>
            </a:extLst>
          </p:cNvPr>
          <p:cNvGrpSpPr/>
          <p:nvPr/>
        </p:nvGrpSpPr>
        <p:grpSpPr>
          <a:xfrm>
            <a:off x="3377111" y="5462956"/>
            <a:ext cx="2506610" cy="1014159"/>
            <a:chOff x="2919412" y="5462088"/>
            <a:chExt cx="2506610" cy="1014159"/>
          </a:xfrm>
        </p:grpSpPr>
        <p:sp>
          <p:nvSpPr>
            <p:cNvPr id="64" name="Arrow: Chevron 5">
              <a:extLst>
                <a:ext uri="{FF2B5EF4-FFF2-40B4-BE49-F238E27FC236}">
                  <a16:creationId xmlns:a16="http://schemas.microsoft.com/office/drawing/2014/main" id="{F3292CAF-42E3-4149-86FB-4AD52D62AB73}"/>
                </a:ext>
              </a:extLst>
            </p:cNvPr>
            <p:cNvSpPr/>
            <p:nvPr/>
          </p:nvSpPr>
          <p:spPr>
            <a:xfrm>
              <a:off x="2919412" y="5462088"/>
              <a:ext cx="2506610" cy="1014159"/>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矩形 36">
              <a:extLst>
                <a:ext uri="{FF2B5EF4-FFF2-40B4-BE49-F238E27FC236}">
                  <a16:creationId xmlns:a16="http://schemas.microsoft.com/office/drawing/2014/main" id="{68968AE1-EF00-E949-99BB-0488D8765652}"/>
                </a:ext>
              </a:extLst>
            </p:cNvPr>
            <p:cNvSpPr/>
            <p:nvPr/>
          </p:nvSpPr>
          <p:spPr>
            <a:xfrm>
              <a:off x="3408686" y="5586184"/>
              <a:ext cx="1511696" cy="830997"/>
            </a:xfrm>
            <a:prstGeom prst="rect">
              <a:avLst/>
            </a:prstGeom>
          </p:spPr>
          <p:txBody>
            <a:bodyPr wrap="none">
              <a:spAutoFit/>
            </a:bodyPr>
            <a:lstStyle/>
            <a:p>
              <a:pPr algn="ctr"/>
              <a:r>
                <a:rPr lang="en-CA" altLang="zh-CN" sz="2400" b="1" dirty="0">
                  <a:latin typeface="Noto Sans Kannada" panose="020B0502040504020204" pitchFamily="34" charset="0"/>
                  <a:cs typeface="Noto Sans Kannada" panose="020B0502040504020204" pitchFamily="34" charset="0"/>
                </a:rPr>
                <a:t>Term </a:t>
              </a:r>
            </a:p>
            <a:p>
              <a:pPr algn="ctr"/>
              <a:r>
                <a:rPr lang="en-CA" altLang="zh-CN" sz="2400" b="1" dirty="0">
                  <a:latin typeface="Noto Sans Kannada" panose="020B0502040504020204" pitchFamily="34" charset="0"/>
                  <a:cs typeface="Noto Sans Kannada" panose="020B0502040504020204" pitchFamily="34" charset="0"/>
                </a:rPr>
                <a:t>Frequency</a:t>
              </a:r>
            </a:p>
          </p:txBody>
        </p:sp>
      </p:grpSp>
      <p:grpSp>
        <p:nvGrpSpPr>
          <p:cNvPr id="45" name="组合 44">
            <a:extLst>
              <a:ext uri="{FF2B5EF4-FFF2-40B4-BE49-F238E27FC236}">
                <a16:creationId xmlns:a16="http://schemas.microsoft.com/office/drawing/2014/main" id="{41247863-6AC0-1046-9628-40B62588FC8D}"/>
              </a:ext>
            </a:extLst>
          </p:cNvPr>
          <p:cNvGrpSpPr/>
          <p:nvPr/>
        </p:nvGrpSpPr>
        <p:grpSpPr>
          <a:xfrm>
            <a:off x="6191003" y="5462956"/>
            <a:ext cx="2506610" cy="1014159"/>
            <a:chOff x="5365930" y="5462088"/>
            <a:chExt cx="2506610" cy="1014159"/>
          </a:xfrm>
        </p:grpSpPr>
        <p:sp>
          <p:nvSpPr>
            <p:cNvPr id="65" name="Arrow: Chevron 6">
              <a:extLst>
                <a:ext uri="{FF2B5EF4-FFF2-40B4-BE49-F238E27FC236}">
                  <a16:creationId xmlns:a16="http://schemas.microsoft.com/office/drawing/2014/main" id="{CFA2B67A-B18C-4C4D-9568-1764DDDB934F}"/>
                </a:ext>
              </a:extLst>
            </p:cNvPr>
            <p:cNvSpPr/>
            <p:nvPr/>
          </p:nvSpPr>
          <p:spPr>
            <a:xfrm>
              <a:off x="5365930" y="5462088"/>
              <a:ext cx="2506610" cy="1014159"/>
            </a:xfrm>
            <a:prstGeom prst="chevron">
              <a:avLst>
                <a:gd name="adj" fmla="val 26399"/>
              </a:avLst>
            </a:prstGeom>
            <a:solidFill>
              <a:srgbClr val="FF2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矩形 40">
              <a:extLst>
                <a:ext uri="{FF2B5EF4-FFF2-40B4-BE49-F238E27FC236}">
                  <a16:creationId xmlns:a16="http://schemas.microsoft.com/office/drawing/2014/main" id="{0FAE77A5-9828-A64C-83CC-166FEC704187}"/>
                </a:ext>
              </a:extLst>
            </p:cNvPr>
            <p:cNvSpPr/>
            <p:nvPr/>
          </p:nvSpPr>
          <p:spPr>
            <a:xfrm>
              <a:off x="5754638" y="5553668"/>
              <a:ext cx="1584280" cy="830997"/>
            </a:xfrm>
            <a:prstGeom prst="rect">
              <a:avLst/>
            </a:prstGeom>
          </p:spPr>
          <p:txBody>
            <a:bodyPr wrap="none">
              <a:spAutoFit/>
            </a:bodyPr>
            <a:lstStyle/>
            <a:p>
              <a:r>
                <a:rPr lang="en-CA" altLang="zh-CN" sz="2400" b="1" dirty="0">
                  <a:latin typeface="Noto Sans Kannada" panose="020B0502040504020204" pitchFamily="34" charset="0"/>
                  <a:cs typeface="Noto Sans Kannada" panose="020B0502040504020204" pitchFamily="34" charset="0"/>
                </a:rPr>
                <a:t>Clustering</a:t>
              </a:r>
              <a:r>
                <a:rPr lang="en-CA" altLang="zh-CN" dirty="0">
                  <a:latin typeface="Corbel" panose="020B0503020204020204" pitchFamily="34" charset="0"/>
                </a:rPr>
                <a:t> </a:t>
              </a:r>
            </a:p>
            <a:p>
              <a:r>
                <a:rPr lang="en-CA" altLang="zh-CN" sz="2400" b="1" dirty="0">
                  <a:latin typeface="Noto Sans Kannada" panose="020B0502040504020204" pitchFamily="34" charset="0"/>
                  <a:cs typeface="Noto Sans Kannada" panose="020B0502040504020204" pitchFamily="34" charset="0"/>
                </a:rPr>
                <a:t>Algorithms</a:t>
              </a:r>
            </a:p>
          </p:txBody>
        </p:sp>
      </p:grpSp>
      <p:grpSp>
        <p:nvGrpSpPr>
          <p:cNvPr id="44" name="组合 43">
            <a:extLst>
              <a:ext uri="{FF2B5EF4-FFF2-40B4-BE49-F238E27FC236}">
                <a16:creationId xmlns:a16="http://schemas.microsoft.com/office/drawing/2014/main" id="{399BDE09-4444-8043-A25D-8FA37179B3C4}"/>
              </a:ext>
            </a:extLst>
          </p:cNvPr>
          <p:cNvGrpSpPr/>
          <p:nvPr/>
        </p:nvGrpSpPr>
        <p:grpSpPr>
          <a:xfrm>
            <a:off x="9004894" y="5462956"/>
            <a:ext cx="2506610" cy="1014159"/>
            <a:chOff x="8180448" y="5462088"/>
            <a:chExt cx="2506610" cy="1014159"/>
          </a:xfrm>
        </p:grpSpPr>
        <p:sp>
          <p:nvSpPr>
            <p:cNvPr id="66" name="Arrow: Chevron 7">
              <a:extLst>
                <a:ext uri="{FF2B5EF4-FFF2-40B4-BE49-F238E27FC236}">
                  <a16:creationId xmlns:a16="http://schemas.microsoft.com/office/drawing/2014/main" id="{408E240E-7739-CD4F-9E79-C00DDCF49028}"/>
                </a:ext>
              </a:extLst>
            </p:cNvPr>
            <p:cNvSpPr/>
            <p:nvPr/>
          </p:nvSpPr>
          <p:spPr>
            <a:xfrm>
              <a:off x="8180448" y="5462088"/>
              <a:ext cx="2506610" cy="1014159"/>
            </a:xfrm>
            <a:prstGeom prst="chevron">
              <a:avLst>
                <a:gd name="adj" fmla="val 2639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矩形 42">
              <a:extLst>
                <a:ext uri="{FF2B5EF4-FFF2-40B4-BE49-F238E27FC236}">
                  <a16:creationId xmlns:a16="http://schemas.microsoft.com/office/drawing/2014/main" id="{CD4D9302-364C-5A43-9DBA-59A598A4E380}"/>
                </a:ext>
              </a:extLst>
            </p:cNvPr>
            <p:cNvSpPr/>
            <p:nvPr/>
          </p:nvSpPr>
          <p:spPr>
            <a:xfrm>
              <a:off x="8526485" y="5585479"/>
              <a:ext cx="1814536" cy="830997"/>
            </a:xfrm>
            <a:prstGeom prst="rect">
              <a:avLst/>
            </a:prstGeom>
          </p:spPr>
          <p:txBody>
            <a:bodyPr wrap="none">
              <a:spAutoFit/>
            </a:bodyPr>
            <a:lstStyle/>
            <a:p>
              <a:pPr algn="ctr"/>
              <a:r>
                <a:rPr lang="en-CA" altLang="zh-CN" sz="2400" b="1" dirty="0">
                  <a:latin typeface="Noto Sans Kannada" panose="020B0502040504020204" pitchFamily="34" charset="0"/>
                  <a:cs typeface="Noto Sans Kannada" panose="020B0502040504020204" pitchFamily="34" charset="0"/>
                </a:rPr>
                <a:t>Data </a:t>
              </a:r>
            </a:p>
            <a:p>
              <a:pPr algn="ctr"/>
              <a:r>
                <a:rPr lang="en-CA" altLang="zh-CN" sz="2400" b="1" dirty="0">
                  <a:latin typeface="Noto Sans Kannada" panose="020B0502040504020204" pitchFamily="34" charset="0"/>
                  <a:cs typeface="Noto Sans Kannada" panose="020B0502040504020204" pitchFamily="34" charset="0"/>
                </a:rPr>
                <a:t>Visualization</a:t>
              </a:r>
            </a:p>
          </p:txBody>
        </p:sp>
      </p:grpSp>
      <p:pic>
        <p:nvPicPr>
          <p:cNvPr id="3" name="在线媒体 2" descr="01 Absence of Gravity">
            <a:hlinkClick r:id="" action="ppaction://media"/>
            <a:extLst>
              <a:ext uri="{FF2B5EF4-FFF2-40B4-BE49-F238E27FC236}">
                <a16:creationId xmlns:a16="http://schemas.microsoft.com/office/drawing/2014/main" id="{806DEF59-FD49-0346-B320-AB179D53F72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39528" y="198419"/>
            <a:ext cx="524587" cy="524587"/>
          </a:xfrm>
          <a:prstGeom prst="rect">
            <a:avLst/>
          </a:prstGeom>
        </p:spPr>
      </p:pic>
    </p:spTree>
    <p:extLst>
      <p:ext uri="{BB962C8B-B14F-4D97-AF65-F5344CB8AC3E}">
        <p14:creationId xmlns:p14="http://schemas.microsoft.com/office/powerpoint/2010/main" val="221808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59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5">
            <a:extLst>
              <a:ext uri="{FF2B5EF4-FFF2-40B4-BE49-F238E27FC236}">
                <a16:creationId xmlns:a16="http://schemas.microsoft.com/office/drawing/2014/main" id="{683F51DA-CA7A-E746-88FA-15C9BD252377}"/>
              </a:ext>
            </a:extLst>
          </p:cNvPr>
          <p:cNvGrpSpPr/>
          <p:nvPr/>
        </p:nvGrpSpPr>
        <p:grpSpPr>
          <a:xfrm>
            <a:off x="333079" y="4374619"/>
            <a:ext cx="1239229" cy="2020933"/>
            <a:chOff x="7782830" y="2717072"/>
            <a:chExt cx="1102309" cy="1797644"/>
          </a:xfrm>
          <a:solidFill>
            <a:schemeClr val="accent4"/>
          </a:solidFill>
        </p:grpSpPr>
        <p:sp>
          <p:nvSpPr>
            <p:cNvPr id="28" name="Freeform 35">
              <a:extLst>
                <a:ext uri="{FF2B5EF4-FFF2-40B4-BE49-F238E27FC236}">
                  <a16:creationId xmlns:a16="http://schemas.microsoft.com/office/drawing/2014/main" id="{D1D11850-CDED-0246-8B1B-828A5AD9A7F7}"/>
                </a:ext>
              </a:extLst>
            </p:cNvPr>
            <p:cNvSpPr>
              <a:spLocks/>
            </p:cNvSpPr>
            <p:nvPr/>
          </p:nvSpPr>
          <p:spPr bwMode="auto">
            <a:xfrm>
              <a:off x="8015886" y="2769946"/>
              <a:ext cx="340140" cy="332783"/>
            </a:xfrm>
            <a:custGeom>
              <a:avLst/>
              <a:gdLst>
                <a:gd name="T0" fmla="*/ 38 w 121"/>
                <a:gd name="T1" fmla="*/ 116 h 120"/>
                <a:gd name="T2" fmla="*/ 63 w 121"/>
                <a:gd name="T3" fmla="*/ 120 h 120"/>
                <a:gd name="T4" fmla="*/ 85 w 121"/>
                <a:gd name="T5" fmla="*/ 115 h 120"/>
                <a:gd name="T6" fmla="*/ 106 w 121"/>
                <a:gd name="T7" fmla="*/ 100 h 120"/>
                <a:gd name="T8" fmla="*/ 121 w 121"/>
                <a:gd name="T9" fmla="*/ 60 h 120"/>
                <a:gd name="T10" fmla="*/ 110 w 121"/>
                <a:gd name="T11" fmla="*/ 26 h 120"/>
                <a:gd name="T12" fmla="*/ 57 w 121"/>
                <a:gd name="T13" fmla="*/ 1 h 120"/>
                <a:gd name="T14" fmla="*/ 30 w 121"/>
                <a:gd name="T15" fmla="*/ 8 h 120"/>
                <a:gd name="T16" fmla="*/ 6 w 121"/>
                <a:gd name="T17" fmla="*/ 34 h 120"/>
                <a:gd name="T18" fmla="*/ 0 w 121"/>
                <a:gd name="T19" fmla="*/ 61 h 120"/>
                <a:gd name="T20" fmla="*/ 6 w 121"/>
                <a:gd name="T21" fmla="*/ 87 h 120"/>
                <a:gd name="T22" fmla="*/ 38 w 121"/>
                <a:gd name="T23" fmla="*/ 11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120">
                  <a:moveTo>
                    <a:pt x="38" y="116"/>
                  </a:moveTo>
                  <a:cubicBezTo>
                    <a:pt x="46" y="119"/>
                    <a:pt x="54" y="120"/>
                    <a:pt x="63" y="120"/>
                  </a:cubicBezTo>
                  <a:cubicBezTo>
                    <a:pt x="71" y="119"/>
                    <a:pt x="78" y="118"/>
                    <a:pt x="85" y="115"/>
                  </a:cubicBezTo>
                  <a:cubicBezTo>
                    <a:pt x="93" y="111"/>
                    <a:pt x="100" y="107"/>
                    <a:pt x="106" y="100"/>
                  </a:cubicBezTo>
                  <a:cubicBezTo>
                    <a:pt x="116" y="88"/>
                    <a:pt x="121" y="75"/>
                    <a:pt x="121" y="60"/>
                  </a:cubicBezTo>
                  <a:cubicBezTo>
                    <a:pt x="121" y="47"/>
                    <a:pt x="117" y="36"/>
                    <a:pt x="110" y="26"/>
                  </a:cubicBezTo>
                  <a:cubicBezTo>
                    <a:pt x="97" y="9"/>
                    <a:pt x="81" y="1"/>
                    <a:pt x="57" y="1"/>
                  </a:cubicBezTo>
                  <a:cubicBezTo>
                    <a:pt x="48" y="0"/>
                    <a:pt x="37" y="5"/>
                    <a:pt x="30" y="8"/>
                  </a:cubicBezTo>
                  <a:cubicBezTo>
                    <a:pt x="20" y="15"/>
                    <a:pt x="12" y="23"/>
                    <a:pt x="6" y="34"/>
                  </a:cubicBezTo>
                  <a:cubicBezTo>
                    <a:pt x="2" y="43"/>
                    <a:pt x="0" y="52"/>
                    <a:pt x="0" y="61"/>
                  </a:cubicBezTo>
                  <a:cubicBezTo>
                    <a:pt x="0" y="70"/>
                    <a:pt x="2" y="79"/>
                    <a:pt x="6" y="87"/>
                  </a:cubicBezTo>
                  <a:cubicBezTo>
                    <a:pt x="14" y="101"/>
                    <a:pt x="24" y="110"/>
                    <a:pt x="3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9" name="Freeform 36">
              <a:extLst>
                <a:ext uri="{FF2B5EF4-FFF2-40B4-BE49-F238E27FC236}">
                  <a16:creationId xmlns:a16="http://schemas.microsoft.com/office/drawing/2014/main" id="{635ED440-FA98-CB47-83A6-1925A83CB2EF}"/>
                </a:ext>
              </a:extLst>
            </p:cNvPr>
            <p:cNvSpPr>
              <a:spLocks/>
            </p:cNvSpPr>
            <p:nvPr/>
          </p:nvSpPr>
          <p:spPr bwMode="auto">
            <a:xfrm>
              <a:off x="7782830" y="2717072"/>
              <a:ext cx="1102309" cy="1797644"/>
            </a:xfrm>
            <a:custGeom>
              <a:avLst/>
              <a:gdLst>
                <a:gd name="T0" fmla="*/ 384 w 395"/>
                <a:gd name="T1" fmla="*/ 9 h 651"/>
                <a:gd name="T2" fmla="*/ 358 w 395"/>
                <a:gd name="T3" fmla="*/ 2 h 651"/>
                <a:gd name="T4" fmla="*/ 347 w 395"/>
                <a:gd name="T5" fmla="*/ 9 h 651"/>
                <a:gd name="T6" fmla="*/ 215 w 395"/>
                <a:gd name="T7" fmla="*/ 142 h 651"/>
                <a:gd name="T8" fmla="*/ 209 w 395"/>
                <a:gd name="T9" fmla="*/ 148 h 651"/>
                <a:gd name="T10" fmla="*/ 203 w 395"/>
                <a:gd name="T11" fmla="*/ 148 h 651"/>
                <a:gd name="T12" fmla="*/ 76 w 395"/>
                <a:gd name="T13" fmla="*/ 148 h 651"/>
                <a:gd name="T14" fmla="*/ 39 w 395"/>
                <a:gd name="T15" fmla="*/ 157 h 651"/>
                <a:gd name="T16" fmla="*/ 7 w 395"/>
                <a:gd name="T17" fmla="*/ 184 h 651"/>
                <a:gd name="T18" fmla="*/ 0 w 395"/>
                <a:gd name="T19" fmla="*/ 212 h 651"/>
                <a:gd name="T20" fmla="*/ 0 w 395"/>
                <a:gd name="T21" fmla="*/ 370 h 651"/>
                <a:gd name="T22" fmla="*/ 4 w 395"/>
                <a:gd name="T23" fmla="*/ 385 h 651"/>
                <a:gd name="T24" fmla="*/ 22 w 395"/>
                <a:gd name="T25" fmla="*/ 395 h 651"/>
                <a:gd name="T26" fmla="*/ 49 w 395"/>
                <a:gd name="T27" fmla="*/ 383 h 651"/>
                <a:gd name="T28" fmla="*/ 52 w 395"/>
                <a:gd name="T29" fmla="*/ 373 h 651"/>
                <a:gd name="T30" fmla="*/ 52 w 395"/>
                <a:gd name="T31" fmla="*/ 233 h 651"/>
                <a:gd name="T32" fmla="*/ 52 w 395"/>
                <a:gd name="T33" fmla="*/ 231 h 651"/>
                <a:gd name="T34" fmla="*/ 54 w 395"/>
                <a:gd name="T35" fmla="*/ 230 h 651"/>
                <a:gd name="T36" fmla="*/ 64 w 395"/>
                <a:gd name="T37" fmla="*/ 230 h 651"/>
                <a:gd name="T38" fmla="*/ 66 w 395"/>
                <a:gd name="T39" fmla="*/ 232 h 651"/>
                <a:gd name="T40" fmla="*/ 66 w 395"/>
                <a:gd name="T41" fmla="*/ 252 h 651"/>
                <a:gd name="T42" fmla="*/ 66 w 395"/>
                <a:gd name="T43" fmla="*/ 395 h 651"/>
                <a:gd name="T44" fmla="*/ 8 w 395"/>
                <a:gd name="T45" fmla="*/ 605 h 651"/>
                <a:gd name="T46" fmla="*/ 8 w 395"/>
                <a:gd name="T47" fmla="*/ 606 h 651"/>
                <a:gd name="T48" fmla="*/ 7 w 395"/>
                <a:gd name="T49" fmla="*/ 618 h 651"/>
                <a:gd name="T50" fmla="*/ 7 w 395"/>
                <a:gd name="T51" fmla="*/ 620 h 651"/>
                <a:gd name="T52" fmla="*/ 7 w 395"/>
                <a:gd name="T53" fmla="*/ 621 h 651"/>
                <a:gd name="T54" fmla="*/ 8 w 395"/>
                <a:gd name="T55" fmla="*/ 623 h 651"/>
                <a:gd name="T56" fmla="*/ 8 w 395"/>
                <a:gd name="T57" fmla="*/ 624 h 651"/>
                <a:gd name="T58" fmla="*/ 8 w 395"/>
                <a:gd name="T59" fmla="*/ 626 h 651"/>
                <a:gd name="T60" fmla="*/ 33 w 395"/>
                <a:gd name="T61" fmla="*/ 650 h 651"/>
                <a:gd name="T62" fmla="*/ 41 w 395"/>
                <a:gd name="T63" fmla="*/ 651 h 651"/>
                <a:gd name="T64" fmla="*/ 48 w 395"/>
                <a:gd name="T65" fmla="*/ 651 h 651"/>
                <a:gd name="T66" fmla="*/ 69 w 395"/>
                <a:gd name="T67" fmla="*/ 640 h 651"/>
                <a:gd name="T68" fmla="*/ 77 w 395"/>
                <a:gd name="T69" fmla="*/ 626 h 651"/>
                <a:gd name="T70" fmla="*/ 77 w 395"/>
                <a:gd name="T71" fmla="*/ 625 h 651"/>
                <a:gd name="T72" fmla="*/ 77 w 395"/>
                <a:gd name="T73" fmla="*/ 624 h 651"/>
                <a:gd name="T74" fmla="*/ 140 w 395"/>
                <a:gd name="T75" fmla="*/ 396 h 651"/>
                <a:gd name="T76" fmla="*/ 149 w 395"/>
                <a:gd name="T77" fmla="*/ 396 h 651"/>
                <a:gd name="T78" fmla="*/ 211 w 395"/>
                <a:gd name="T79" fmla="*/ 624 h 651"/>
                <a:gd name="T80" fmla="*/ 211 w 395"/>
                <a:gd name="T81" fmla="*/ 625 h 651"/>
                <a:gd name="T82" fmla="*/ 212 w 395"/>
                <a:gd name="T83" fmla="*/ 626 h 651"/>
                <a:gd name="T84" fmla="*/ 220 w 395"/>
                <a:gd name="T85" fmla="*/ 640 h 651"/>
                <a:gd name="T86" fmla="*/ 241 w 395"/>
                <a:gd name="T87" fmla="*/ 651 h 651"/>
                <a:gd name="T88" fmla="*/ 248 w 395"/>
                <a:gd name="T89" fmla="*/ 651 h 651"/>
                <a:gd name="T90" fmla="*/ 255 w 395"/>
                <a:gd name="T91" fmla="*/ 650 h 651"/>
                <a:gd name="T92" fmla="*/ 280 w 395"/>
                <a:gd name="T93" fmla="*/ 626 h 651"/>
                <a:gd name="T94" fmla="*/ 281 w 395"/>
                <a:gd name="T95" fmla="*/ 624 h 651"/>
                <a:gd name="T96" fmla="*/ 281 w 395"/>
                <a:gd name="T97" fmla="*/ 623 h 651"/>
                <a:gd name="T98" fmla="*/ 281 w 395"/>
                <a:gd name="T99" fmla="*/ 621 h 651"/>
                <a:gd name="T100" fmla="*/ 282 w 395"/>
                <a:gd name="T101" fmla="*/ 620 h 651"/>
                <a:gd name="T102" fmla="*/ 281 w 395"/>
                <a:gd name="T103" fmla="*/ 618 h 651"/>
                <a:gd name="T104" fmla="*/ 280 w 395"/>
                <a:gd name="T105" fmla="*/ 606 h 651"/>
                <a:gd name="T106" fmla="*/ 280 w 395"/>
                <a:gd name="T107" fmla="*/ 605 h 651"/>
                <a:gd name="T108" fmla="*/ 223 w 395"/>
                <a:gd name="T109" fmla="*/ 395 h 651"/>
                <a:gd name="T110" fmla="*/ 223 w 395"/>
                <a:gd name="T111" fmla="*/ 208 h 651"/>
                <a:gd name="T112" fmla="*/ 268 w 395"/>
                <a:gd name="T113" fmla="*/ 163 h 651"/>
                <a:gd name="T114" fmla="*/ 269 w 395"/>
                <a:gd name="T115" fmla="*/ 162 h 651"/>
                <a:gd name="T116" fmla="*/ 294 w 395"/>
                <a:gd name="T117" fmla="*/ 137 h 651"/>
                <a:gd name="T118" fmla="*/ 384 w 395"/>
                <a:gd name="T119" fmla="*/ 47 h 651"/>
                <a:gd name="T120" fmla="*/ 384 w 395"/>
                <a:gd name="T121" fmla="*/ 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5" h="651">
                  <a:moveTo>
                    <a:pt x="384" y="9"/>
                  </a:moveTo>
                  <a:cubicBezTo>
                    <a:pt x="377" y="2"/>
                    <a:pt x="368" y="0"/>
                    <a:pt x="358" y="2"/>
                  </a:cubicBezTo>
                  <a:cubicBezTo>
                    <a:pt x="354" y="4"/>
                    <a:pt x="350" y="6"/>
                    <a:pt x="347" y="9"/>
                  </a:cubicBezTo>
                  <a:cubicBezTo>
                    <a:pt x="303" y="54"/>
                    <a:pt x="259" y="98"/>
                    <a:pt x="215" y="142"/>
                  </a:cubicBezTo>
                  <a:cubicBezTo>
                    <a:pt x="213" y="144"/>
                    <a:pt x="211" y="146"/>
                    <a:pt x="209" y="148"/>
                  </a:cubicBezTo>
                  <a:cubicBezTo>
                    <a:pt x="207" y="148"/>
                    <a:pt x="205" y="148"/>
                    <a:pt x="203" y="148"/>
                  </a:cubicBezTo>
                  <a:cubicBezTo>
                    <a:pt x="161" y="148"/>
                    <a:pt x="118" y="148"/>
                    <a:pt x="76" y="148"/>
                  </a:cubicBezTo>
                  <a:cubicBezTo>
                    <a:pt x="63" y="148"/>
                    <a:pt x="51" y="151"/>
                    <a:pt x="39" y="157"/>
                  </a:cubicBezTo>
                  <a:cubicBezTo>
                    <a:pt x="25" y="163"/>
                    <a:pt x="15" y="172"/>
                    <a:pt x="7" y="184"/>
                  </a:cubicBezTo>
                  <a:cubicBezTo>
                    <a:pt x="3" y="193"/>
                    <a:pt x="0" y="202"/>
                    <a:pt x="0" y="212"/>
                  </a:cubicBezTo>
                  <a:cubicBezTo>
                    <a:pt x="0" y="265"/>
                    <a:pt x="0" y="318"/>
                    <a:pt x="0" y="370"/>
                  </a:cubicBezTo>
                  <a:cubicBezTo>
                    <a:pt x="0" y="376"/>
                    <a:pt x="0" y="381"/>
                    <a:pt x="4" y="385"/>
                  </a:cubicBezTo>
                  <a:cubicBezTo>
                    <a:pt x="8" y="391"/>
                    <a:pt x="14" y="394"/>
                    <a:pt x="22" y="395"/>
                  </a:cubicBezTo>
                  <a:cubicBezTo>
                    <a:pt x="34" y="396"/>
                    <a:pt x="43" y="392"/>
                    <a:pt x="49" y="383"/>
                  </a:cubicBezTo>
                  <a:cubicBezTo>
                    <a:pt x="51" y="380"/>
                    <a:pt x="52" y="377"/>
                    <a:pt x="52" y="373"/>
                  </a:cubicBezTo>
                  <a:cubicBezTo>
                    <a:pt x="52" y="327"/>
                    <a:pt x="52" y="280"/>
                    <a:pt x="52" y="233"/>
                  </a:cubicBezTo>
                  <a:cubicBezTo>
                    <a:pt x="52" y="232"/>
                    <a:pt x="52" y="232"/>
                    <a:pt x="52" y="231"/>
                  </a:cubicBezTo>
                  <a:cubicBezTo>
                    <a:pt x="52" y="231"/>
                    <a:pt x="53" y="230"/>
                    <a:pt x="54" y="230"/>
                  </a:cubicBezTo>
                  <a:cubicBezTo>
                    <a:pt x="57" y="229"/>
                    <a:pt x="60" y="230"/>
                    <a:pt x="64" y="230"/>
                  </a:cubicBezTo>
                  <a:cubicBezTo>
                    <a:pt x="66" y="229"/>
                    <a:pt x="66" y="231"/>
                    <a:pt x="66" y="232"/>
                  </a:cubicBezTo>
                  <a:cubicBezTo>
                    <a:pt x="66" y="239"/>
                    <a:pt x="66" y="246"/>
                    <a:pt x="66" y="252"/>
                  </a:cubicBezTo>
                  <a:cubicBezTo>
                    <a:pt x="66" y="300"/>
                    <a:pt x="66" y="348"/>
                    <a:pt x="66" y="395"/>
                  </a:cubicBezTo>
                  <a:cubicBezTo>
                    <a:pt x="47" y="465"/>
                    <a:pt x="27" y="535"/>
                    <a:pt x="8" y="605"/>
                  </a:cubicBezTo>
                  <a:cubicBezTo>
                    <a:pt x="8" y="605"/>
                    <a:pt x="8" y="606"/>
                    <a:pt x="8" y="606"/>
                  </a:cubicBezTo>
                  <a:cubicBezTo>
                    <a:pt x="7" y="610"/>
                    <a:pt x="7" y="614"/>
                    <a:pt x="7" y="618"/>
                  </a:cubicBezTo>
                  <a:cubicBezTo>
                    <a:pt x="7" y="619"/>
                    <a:pt x="7" y="619"/>
                    <a:pt x="7" y="620"/>
                  </a:cubicBezTo>
                  <a:cubicBezTo>
                    <a:pt x="7" y="620"/>
                    <a:pt x="7" y="620"/>
                    <a:pt x="7" y="621"/>
                  </a:cubicBezTo>
                  <a:cubicBezTo>
                    <a:pt x="7" y="622"/>
                    <a:pt x="8" y="622"/>
                    <a:pt x="8" y="623"/>
                  </a:cubicBezTo>
                  <a:cubicBezTo>
                    <a:pt x="8" y="624"/>
                    <a:pt x="8" y="624"/>
                    <a:pt x="8" y="624"/>
                  </a:cubicBezTo>
                  <a:cubicBezTo>
                    <a:pt x="8" y="625"/>
                    <a:pt x="9" y="625"/>
                    <a:pt x="8" y="626"/>
                  </a:cubicBezTo>
                  <a:cubicBezTo>
                    <a:pt x="12" y="638"/>
                    <a:pt x="21" y="647"/>
                    <a:pt x="33" y="650"/>
                  </a:cubicBezTo>
                  <a:cubicBezTo>
                    <a:pt x="36" y="651"/>
                    <a:pt x="39" y="651"/>
                    <a:pt x="41" y="651"/>
                  </a:cubicBezTo>
                  <a:cubicBezTo>
                    <a:pt x="41" y="651"/>
                    <a:pt x="41" y="651"/>
                    <a:pt x="48" y="651"/>
                  </a:cubicBezTo>
                  <a:cubicBezTo>
                    <a:pt x="56" y="650"/>
                    <a:pt x="64" y="646"/>
                    <a:pt x="69" y="640"/>
                  </a:cubicBezTo>
                  <a:cubicBezTo>
                    <a:pt x="73" y="635"/>
                    <a:pt x="76" y="631"/>
                    <a:pt x="77" y="626"/>
                  </a:cubicBezTo>
                  <a:cubicBezTo>
                    <a:pt x="77" y="625"/>
                    <a:pt x="77" y="625"/>
                    <a:pt x="77" y="625"/>
                  </a:cubicBezTo>
                  <a:cubicBezTo>
                    <a:pt x="77" y="624"/>
                    <a:pt x="77" y="624"/>
                    <a:pt x="77" y="624"/>
                  </a:cubicBezTo>
                  <a:cubicBezTo>
                    <a:pt x="87" y="590"/>
                    <a:pt x="112" y="496"/>
                    <a:pt x="140" y="396"/>
                  </a:cubicBezTo>
                  <a:cubicBezTo>
                    <a:pt x="143" y="396"/>
                    <a:pt x="146" y="396"/>
                    <a:pt x="149" y="396"/>
                  </a:cubicBezTo>
                  <a:cubicBezTo>
                    <a:pt x="176" y="496"/>
                    <a:pt x="202" y="590"/>
                    <a:pt x="211" y="624"/>
                  </a:cubicBezTo>
                  <a:cubicBezTo>
                    <a:pt x="211" y="625"/>
                    <a:pt x="211" y="625"/>
                    <a:pt x="211" y="625"/>
                  </a:cubicBezTo>
                  <a:cubicBezTo>
                    <a:pt x="211" y="625"/>
                    <a:pt x="211" y="625"/>
                    <a:pt x="212" y="626"/>
                  </a:cubicBezTo>
                  <a:cubicBezTo>
                    <a:pt x="213" y="631"/>
                    <a:pt x="216" y="635"/>
                    <a:pt x="220" y="640"/>
                  </a:cubicBezTo>
                  <a:cubicBezTo>
                    <a:pt x="225" y="646"/>
                    <a:pt x="233" y="650"/>
                    <a:pt x="241" y="651"/>
                  </a:cubicBezTo>
                  <a:cubicBezTo>
                    <a:pt x="248" y="651"/>
                    <a:pt x="248" y="651"/>
                    <a:pt x="248" y="651"/>
                  </a:cubicBezTo>
                  <a:cubicBezTo>
                    <a:pt x="250" y="651"/>
                    <a:pt x="253" y="651"/>
                    <a:pt x="255" y="650"/>
                  </a:cubicBezTo>
                  <a:cubicBezTo>
                    <a:pt x="267" y="647"/>
                    <a:pt x="277" y="638"/>
                    <a:pt x="280" y="626"/>
                  </a:cubicBezTo>
                  <a:cubicBezTo>
                    <a:pt x="280" y="625"/>
                    <a:pt x="280" y="625"/>
                    <a:pt x="281" y="624"/>
                  </a:cubicBezTo>
                  <a:cubicBezTo>
                    <a:pt x="281" y="624"/>
                    <a:pt x="281" y="624"/>
                    <a:pt x="281" y="623"/>
                  </a:cubicBezTo>
                  <a:cubicBezTo>
                    <a:pt x="281" y="622"/>
                    <a:pt x="281" y="622"/>
                    <a:pt x="281" y="621"/>
                  </a:cubicBezTo>
                  <a:cubicBezTo>
                    <a:pt x="281" y="620"/>
                    <a:pt x="281" y="620"/>
                    <a:pt x="282" y="620"/>
                  </a:cubicBezTo>
                  <a:cubicBezTo>
                    <a:pt x="281" y="619"/>
                    <a:pt x="281" y="619"/>
                    <a:pt x="281" y="618"/>
                  </a:cubicBezTo>
                  <a:cubicBezTo>
                    <a:pt x="282" y="614"/>
                    <a:pt x="282" y="610"/>
                    <a:pt x="280" y="606"/>
                  </a:cubicBezTo>
                  <a:cubicBezTo>
                    <a:pt x="280" y="606"/>
                    <a:pt x="280" y="605"/>
                    <a:pt x="280" y="605"/>
                  </a:cubicBezTo>
                  <a:cubicBezTo>
                    <a:pt x="261" y="535"/>
                    <a:pt x="242" y="465"/>
                    <a:pt x="223" y="395"/>
                  </a:cubicBezTo>
                  <a:cubicBezTo>
                    <a:pt x="223" y="359"/>
                    <a:pt x="223" y="269"/>
                    <a:pt x="223" y="208"/>
                  </a:cubicBezTo>
                  <a:cubicBezTo>
                    <a:pt x="268" y="163"/>
                    <a:pt x="268" y="163"/>
                    <a:pt x="268" y="163"/>
                  </a:cubicBezTo>
                  <a:cubicBezTo>
                    <a:pt x="268" y="163"/>
                    <a:pt x="268" y="163"/>
                    <a:pt x="269" y="162"/>
                  </a:cubicBezTo>
                  <a:cubicBezTo>
                    <a:pt x="278" y="153"/>
                    <a:pt x="286" y="145"/>
                    <a:pt x="294" y="137"/>
                  </a:cubicBezTo>
                  <a:cubicBezTo>
                    <a:pt x="324" y="107"/>
                    <a:pt x="354" y="77"/>
                    <a:pt x="384" y="47"/>
                  </a:cubicBezTo>
                  <a:cubicBezTo>
                    <a:pt x="395" y="37"/>
                    <a:pt x="395" y="19"/>
                    <a:pt x="38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nvGrpSpPr>
          <p:cNvPr id="38" name="Group 19">
            <a:extLst>
              <a:ext uri="{FF2B5EF4-FFF2-40B4-BE49-F238E27FC236}">
                <a16:creationId xmlns:a16="http://schemas.microsoft.com/office/drawing/2014/main" id="{90F63E64-0F9B-0944-B515-BB1B6763E74A}"/>
              </a:ext>
            </a:extLst>
          </p:cNvPr>
          <p:cNvGrpSpPr>
            <a:grpSpLocks/>
          </p:cNvGrpSpPr>
          <p:nvPr/>
        </p:nvGrpSpPr>
        <p:grpSpPr>
          <a:xfrm>
            <a:off x="6727458" y="995619"/>
            <a:ext cx="5113226" cy="4847937"/>
            <a:chOff x="4530694" y="1149204"/>
            <a:chExt cx="3883433" cy="3751638"/>
          </a:xfrm>
        </p:grpSpPr>
        <p:sp>
          <p:nvSpPr>
            <p:cNvPr id="39" name="Rectangle: Rounded Corners 2">
              <a:extLst>
                <a:ext uri="{FF2B5EF4-FFF2-40B4-BE49-F238E27FC236}">
                  <a16:creationId xmlns:a16="http://schemas.microsoft.com/office/drawing/2014/main" id="{EC34CB73-DA20-B841-935B-EE39CD4FDE57}"/>
                </a:ext>
              </a:extLst>
            </p:cNvPr>
            <p:cNvSpPr/>
            <p:nvPr/>
          </p:nvSpPr>
          <p:spPr>
            <a:xfrm>
              <a:off x="6425307" y="3093362"/>
              <a:ext cx="111760" cy="130556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1">
              <a:extLst>
                <a:ext uri="{FF2B5EF4-FFF2-40B4-BE49-F238E27FC236}">
                  <a16:creationId xmlns:a16="http://schemas.microsoft.com/office/drawing/2014/main" id="{38BC9141-2E26-F44E-AFDF-B27D49667D45}"/>
                </a:ext>
              </a:extLst>
            </p:cNvPr>
            <p:cNvSpPr/>
            <p:nvPr/>
          </p:nvSpPr>
          <p:spPr>
            <a:xfrm>
              <a:off x="4530694" y="1149204"/>
              <a:ext cx="3883433" cy="28545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Rounded Corners 9">
              <a:extLst>
                <a:ext uri="{FF2B5EF4-FFF2-40B4-BE49-F238E27FC236}">
                  <a16:creationId xmlns:a16="http://schemas.microsoft.com/office/drawing/2014/main" id="{6A793D15-8E4A-9E49-8922-0E6532A12B23}"/>
                </a:ext>
              </a:extLst>
            </p:cNvPr>
            <p:cNvSpPr/>
            <p:nvPr/>
          </p:nvSpPr>
          <p:spPr>
            <a:xfrm rot="8100000">
              <a:off x="6636723" y="4256575"/>
              <a:ext cx="111760" cy="64426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2" name="Rectangle: Rounded Corners 10">
              <a:extLst>
                <a:ext uri="{FF2B5EF4-FFF2-40B4-BE49-F238E27FC236}">
                  <a16:creationId xmlns:a16="http://schemas.microsoft.com/office/drawing/2014/main" id="{1599AC66-7047-D44C-A88A-4CB28EEFA2B8}"/>
                </a:ext>
              </a:extLst>
            </p:cNvPr>
            <p:cNvSpPr/>
            <p:nvPr/>
          </p:nvSpPr>
          <p:spPr>
            <a:xfrm rot="13500000">
              <a:off x="6213892" y="4256575"/>
              <a:ext cx="111760" cy="64426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46" name="Picture 29">
            <a:extLst>
              <a:ext uri="{FF2B5EF4-FFF2-40B4-BE49-F238E27FC236}">
                <a16:creationId xmlns:a16="http://schemas.microsoft.com/office/drawing/2014/main" id="{C501D3C0-E88A-C245-990A-B33FD2BC8CCF}"/>
              </a:ext>
            </a:extLst>
          </p:cNvPr>
          <p:cNvPicPr/>
          <p:nvPr/>
        </p:nvPicPr>
        <p:blipFill>
          <a:blip r:embed="rId3"/>
          <a:stretch>
            <a:fillRect/>
          </a:stretch>
        </p:blipFill>
        <p:spPr>
          <a:xfrm>
            <a:off x="6854900" y="1079735"/>
            <a:ext cx="4867199" cy="2439185"/>
          </a:xfrm>
          <a:prstGeom prst="rect">
            <a:avLst/>
          </a:prstGeom>
        </p:spPr>
      </p:pic>
      <p:grpSp>
        <p:nvGrpSpPr>
          <p:cNvPr id="49" name="组合 48">
            <a:extLst>
              <a:ext uri="{FF2B5EF4-FFF2-40B4-BE49-F238E27FC236}">
                <a16:creationId xmlns:a16="http://schemas.microsoft.com/office/drawing/2014/main" id="{EB42683A-454E-C948-9DFC-542EBBD11775}"/>
              </a:ext>
            </a:extLst>
          </p:cNvPr>
          <p:cNvGrpSpPr/>
          <p:nvPr/>
        </p:nvGrpSpPr>
        <p:grpSpPr>
          <a:xfrm>
            <a:off x="1572308" y="1014009"/>
            <a:ext cx="5072868" cy="4848372"/>
            <a:chOff x="1600044" y="1051470"/>
            <a:chExt cx="5072868" cy="4848372"/>
          </a:xfrm>
        </p:grpSpPr>
        <p:grpSp>
          <p:nvGrpSpPr>
            <p:cNvPr id="30" name="Group 19">
              <a:extLst>
                <a:ext uri="{FF2B5EF4-FFF2-40B4-BE49-F238E27FC236}">
                  <a16:creationId xmlns:a16="http://schemas.microsoft.com/office/drawing/2014/main" id="{7E4EBF8C-5735-4840-9CCC-F7F8B8BAC5D3}"/>
                </a:ext>
              </a:extLst>
            </p:cNvPr>
            <p:cNvGrpSpPr>
              <a:grpSpLocks noChangeAspect="1"/>
            </p:cNvGrpSpPr>
            <p:nvPr/>
          </p:nvGrpSpPr>
          <p:grpSpPr>
            <a:xfrm>
              <a:off x="1600044" y="1051470"/>
              <a:ext cx="4996081" cy="4848372"/>
              <a:chOff x="4548247" y="1149256"/>
              <a:chExt cx="3865880" cy="3751586"/>
            </a:xfrm>
          </p:grpSpPr>
          <p:sp>
            <p:nvSpPr>
              <p:cNvPr id="31" name="Rectangle: Rounded Corners 2">
                <a:extLst>
                  <a:ext uri="{FF2B5EF4-FFF2-40B4-BE49-F238E27FC236}">
                    <a16:creationId xmlns:a16="http://schemas.microsoft.com/office/drawing/2014/main" id="{E7464271-7F86-B54A-97E2-49A884F0E805}"/>
                  </a:ext>
                </a:extLst>
              </p:cNvPr>
              <p:cNvSpPr/>
              <p:nvPr/>
            </p:nvSpPr>
            <p:spPr>
              <a:xfrm>
                <a:off x="6425307" y="3093362"/>
                <a:ext cx="111760" cy="130556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1">
                <a:extLst>
                  <a:ext uri="{FF2B5EF4-FFF2-40B4-BE49-F238E27FC236}">
                    <a16:creationId xmlns:a16="http://schemas.microsoft.com/office/drawing/2014/main" id="{DF35F8B1-5322-5E42-93EC-410BC33530C4}"/>
                  </a:ext>
                </a:extLst>
              </p:cNvPr>
              <p:cNvSpPr/>
              <p:nvPr/>
            </p:nvSpPr>
            <p:spPr>
              <a:xfrm>
                <a:off x="4548247" y="1149256"/>
                <a:ext cx="3865880" cy="28542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Rounded Corners 9">
                <a:extLst>
                  <a:ext uri="{FF2B5EF4-FFF2-40B4-BE49-F238E27FC236}">
                    <a16:creationId xmlns:a16="http://schemas.microsoft.com/office/drawing/2014/main" id="{685E9C3F-88FC-1E44-B365-C8C8FB2BFB4C}"/>
                  </a:ext>
                </a:extLst>
              </p:cNvPr>
              <p:cNvSpPr/>
              <p:nvPr/>
            </p:nvSpPr>
            <p:spPr>
              <a:xfrm rot="8100000">
                <a:off x="6636723" y="4256575"/>
                <a:ext cx="111760" cy="64426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Rounded Corners 10">
                <a:extLst>
                  <a:ext uri="{FF2B5EF4-FFF2-40B4-BE49-F238E27FC236}">
                    <a16:creationId xmlns:a16="http://schemas.microsoft.com/office/drawing/2014/main" id="{18862ADA-55C9-064F-A99B-455E149B5191}"/>
                  </a:ext>
                </a:extLst>
              </p:cNvPr>
              <p:cNvSpPr/>
              <p:nvPr/>
            </p:nvSpPr>
            <p:spPr>
              <a:xfrm rot="13500000">
                <a:off x="6213892" y="4256575"/>
                <a:ext cx="111760" cy="64426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pic>
          <p:nvPicPr>
            <p:cNvPr id="45" name="Picture 24">
              <a:extLst>
                <a:ext uri="{FF2B5EF4-FFF2-40B4-BE49-F238E27FC236}">
                  <a16:creationId xmlns:a16="http://schemas.microsoft.com/office/drawing/2014/main" id="{8909F367-01E7-204B-9F3C-CFC23CBCD718}"/>
                </a:ext>
              </a:extLst>
            </p:cNvPr>
            <p:cNvPicPr/>
            <p:nvPr/>
          </p:nvPicPr>
          <p:blipFill>
            <a:blip r:embed="rId4"/>
            <a:stretch>
              <a:fillRect/>
            </a:stretch>
          </p:blipFill>
          <p:spPr>
            <a:xfrm>
              <a:off x="1877988" y="1459319"/>
              <a:ext cx="4440191" cy="1907560"/>
            </a:xfrm>
            <a:prstGeom prst="rect">
              <a:avLst/>
            </a:prstGeom>
          </p:spPr>
        </p:pic>
        <p:sp>
          <p:nvSpPr>
            <p:cNvPr id="47" name="文本框 48">
              <a:extLst>
                <a:ext uri="{FF2B5EF4-FFF2-40B4-BE49-F238E27FC236}">
                  <a16:creationId xmlns:a16="http://schemas.microsoft.com/office/drawing/2014/main" id="{32B6213D-A3C6-2E43-B474-8CDF1FDBEC64}"/>
                </a:ext>
              </a:extLst>
            </p:cNvPr>
            <p:cNvSpPr txBox="1"/>
            <p:nvPr/>
          </p:nvSpPr>
          <p:spPr>
            <a:xfrm>
              <a:off x="1611685" y="3588186"/>
              <a:ext cx="3072529" cy="400110"/>
            </a:xfrm>
            <a:prstGeom prst="rect">
              <a:avLst/>
            </a:prstGeom>
            <a:noFill/>
          </p:spPr>
          <p:txBody>
            <a:bodyPr wrap="square" rtlCol="0">
              <a:spAutoFit/>
            </a:bodyPr>
            <a:lstStyle/>
            <a:p>
              <a:pPr algn="ctr">
                <a:spcBef>
                  <a:spcPct val="0"/>
                </a:spcBef>
              </a:pPr>
              <a:r>
                <a:rPr lang="en-US" altLang="zh-CN" sz="2000" b="1" dirty="0">
                  <a:solidFill>
                    <a:schemeClr val="bg1"/>
                  </a:solidFill>
                  <a:latin typeface="Noto Sans"/>
                  <a:ea typeface="微软雅黑" panose="020B0503020204020204" pitchFamily="34" charset="-122"/>
                </a:rPr>
                <a:t>Salary wise approach</a:t>
              </a:r>
              <a:endParaRPr lang="zh-CN" altLang="en-US" sz="2000" dirty="0">
                <a:solidFill>
                  <a:schemeClr val="bg1"/>
                </a:solidFill>
                <a:latin typeface="Noto Sans"/>
                <a:ea typeface="Arial Unicode MS" panose="020B0604020202020204" pitchFamily="34" charset="-122"/>
                <a:cs typeface="Arial" panose="020B0604020202020204" pitchFamily="34" charset="0"/>
              </a:endParaRPr>
            </a:p>
          </p:txBody>
        </p:sp>
        <p:sp>
          <p:nvSpPr>
            <p:cNvPr id="48" name="矩形 47">
              <a:extLst>
                <a:ext uri="{FF2B5EF4-FFF2-40B4-BE49-F238E27FC236}">
                  <a16:creationId xmlns:a16="http://schemas.microsoft.com/office/drawing/2014/main" id="{223A9F19-199F-774D-9FD4-57EC473DABEC}"/>
                </a:ext>
              </a:extLst>
            </p:cNvPr>
            <p:cNvSpPr/>
            <p:nvPr/>
          </p:nvSpPr>
          <p:spPr>
            <a:xfrm>
              <a:off x="1744877" y="3864575"/>
              <a:ext cx="4928035" cy="584775"/>
            </a:xfrm>
            <a:prstGeom prst="rect">
              <a:avLst/>
            </a:prstGeom>
          </p:spPr>
          <p:txBody>
            <a:bodyPr wrap="square">
              <a:spAutoFit/>
            </a:bodyPr>
            <a:lstStyle/>
            <a:p>
              <a:pPr marL="285750" indent="-180000">
                <a:spcBef>
                  <a:spcPct val="0"/>
                </a:spcBef>
                <a:buClr>
                  <a:schemeClr val="bg1"/>
                </a:buClr>
                <a:buFont typeface="Arial" panose="020B0604020202020204" pitchFamily="34" charset="0"/>
                <a:buChar char="•"/>
              </a:pPr>
              <a:r>
                <a:rPr lang="en-US" altLang="zh-CN" sz="1600" dirty="0">
                  <a:solidFill>
                    <a:srgbClr val="FF0000"/>
                  </a:solidFill>
                  <a:ea typeface="Arial Unicode MS" panose="020B0604020202020204" pitchFamily="34" charset="-122"/>
                  <a:cs typeface="Arial" panose="020B0604020202020204" pitchFamily="34" charset="0"/>
                </a:rPr>
                <a:t>Size</a:t>
              </a:r>
              <a:r>
                <a:rPr lang="en-US" altLang="zh-CN" sz="1600" dirty="0">
                  <a:solidFill>
                    <a:schemeClr val="bg1"/>
                  </a:solidFill>
                  <a:ea typeface="Arial Unicode MS" panose="020B0604020202020204" pitchFamily="34" charset="-122"/>
                  <a:cs typeface="Arial" panose="020B0604020202020204" pitchFamily="34" charset="0"/>
                </a:rPr>
                <a:t> shows the </a:t>
              </a:r>
              <a:r>
                <a:rPr lang="en-US" altLang="zh-CN" sz="1600" dirty="0">
                  <a:solidFill>
                    <a:srgbClr val="FF0000"/>
                  </a:solidFill>
                  <a:ea typeface="Arial Unicode MS" panose="020B0604020202020204" pitchFamily="34" charset="-122"/>
                  <a:cs typeface="Arial" panose="020B0604020202020204" pitchFamily="34" charset="0"/>
                </a:rPr>
                <a:t>frequency</a:t>
              </a:r>
            </a:p>
            <a:p>
              <a:pPr marL="285750" indent="-180000">
                <a:spcBef>
                  <a:spcPct val="0"/>
                </a:spcBef>
                <a:buFont typeface="Arial" panose="020B0604020202020204" pitchFamily="34" charset="0"/>
                <a:buChar char="•"/>
              </a:pPr>
              <a:r>
                <a:rPr lang="en-US" altLang="zh-CN" sz="1600" dirty="0">
                  <a:solidFill>
                    <a:schemeClr val="bg1"/>
                  </a:solidFill>
                  <a:ea typeface="Arial Unicode MS" panose="020B0604020202020204" pitchFamily="34" charset="-122"/>
                  <a:cs typeface="Arial" panose="020B0604020202020204" pitchFamily="34" charset="0"/>
                </a:rPr>
                <a:t>Primary programming languages: </a:t>
              </a:r>
              <a:r>
                <a:rPr lang="en-US" altLang="zh-CN" sz="1600" dirty="0">
                  <a:solidFill>
                    <a:srgbClr val="FF0000"/>
                  </a:solidFill>
                  <a:ea typeface="Arial Unicode MS" panose="020B0604020202020204" pitchFamily="34" charset="-122"/>
                  <a:cs typeface="Arial" panose="020B0604020202020204" pitchFamily="34" charset="0"/>
                </a:rPr>
                <a:t>Python</a:t>
              </a:r>
              <a:r>
                <a:rPr lang="en-US" altLang="zh-CN" sz="1600" dirty="0">
                  <a:solidFill>
                    <a:schemeClr val="bg1"/>
                  </a:solidFill>
                  <a:ea typeface="Arial Unicode MS" panose="020B0604020202020204" pitchFamily="34" charset="-122"/>
                  <a:cs typeface="Arial" panose="020B0604020202020204" pitchFamily="34" charset="0"/>
                </a:rPr>
                <a:t>, </a:t>
              </a:r>
              <a:r>
                <a:rPr lang="en-US" altLang="zh-CN" sz="1600" dirty="0">
                  <a:solidFill>
                    <a:srgbClr val="FF0000"/>
                  </a:solidFill>
                  <a:ea typeface="Arial Unicode MS" panose="020B0604020202020204" pitchFamily="34" charset="-122"/>
                  <a:cs typeface="Arial" panose="020B0604020202020204" pitchFamily="34" charset="0"/>
                </a:rPr>
                <a:t>R</a:t>
              </a:r>
              <a:r>
                <a:rPr lang="en-US" altLang="zh-CN" sz="1600" dirty="0">
                  <a:solidFill>
                    <a:schemeClr val="bg1"/>
                  </a:solidFill>
                  <a:ea typeface="Arial Unicode MS" panose="020B0604020202020204" pitchFamily="34" charset="-122"/>
                  <a:cs typeface="Arial" panose="020B0604020202020204" pitchFamily="34" charset="0"/>
                </a:rPr>
                <a:t> and </a:t>
              </a:r>
              <a:r>
                <a:rPr lang="en-US" altLang="zh-CN" sz="1600" dirty="0">
                  <a:solidFill>
                    <a:srgbClr val="FF0000"/>
                  </a:solidFill>
                  <a:ea typeface="Arial Unicode MS" panose="020B0604020202020204" pitchFamily="34" charset="-122"/>
                  <a:cs typeface="Arial" panose="020B0604020202020204" pitchFamily="34" charset="0"/>
                </a:rPr>
                <a:t>SQL</a:t>
              </a:r>
            </a:p>
          </p:txBody>
        </p:sp>
      </p:grpSp>
      <p:sp>
        <p:nvSpPr>
          <p:cNvPr id="50" name="矩形 49">
            <a:extLst>
              <a:ext uri="{FF2B5EF4-FFF2-40B4-BE49-F238E27FC236}">
                <a16:creationId xmlns:a16="http://schemas.microsoft.com/office/drawing/2014/main" id="{5C840719-8D37-6F41-8710-EFDF8E2E6C84}"/>
              </a:ext>
            </a:extLst>
          </p:cNvPr>
          <p:cNvSpPr/>
          <p:nvPr/>
        </p:nvSpPr>
        <p:spPr>
          <a:xfrm>
            <a:off x="6854901" y="3523524"/>
            <a:ext cx="2456506" cy="369332"/>
          </a:xfrm>
          <a:prstGeom prst="rect">
            <a:avLst/>
          </a:prstGeom>
        </p:spPr>
        <p:txBody>
          <a:bodyPr wrap="none">
            <a:spAutoFit/>
          </a:bodyPr>
          <a:lstStyle/>
          <a:p>
            <a:pPr algn="ctr">
              <a:spcBef>
                <a:spcPct val="0"/>
              </a:spcBef>
            </a:pPr>
            <a:r>
              <a:rPr lang="en-US" altLang="zh-CN" b="1" dirty="0">
                <a:solidFill>
                  <a:schemeClr val="bg1"/>
                </a:solidFill>
                <a:latin typeface="Noto Sans"/>
                <a:ea typeface="微软雅黑" panose="020B0503020204020204" pitchFamily="34" charset="-122"/>
              </a:rPr>
              <a:t>Demand wise approach</a:t>
            </a:r>
            <a:endParaRPr lang="zh-CN" altLang="en-US" dirty="0">
              <a:solidFill>
                <a:schemeClr val="bg1"/>
              </a:solidFill>
              <a:latin typeface="Noto Sans"/>
              <a:ea typeface="Arial Unicode MS" panose="020B0604020202020204" pitchFamily="34" charset="-122"/>
              <a:cs typeface="Arial" panose="020B0604020202020204" pitchFamily="34" charset="0"/>
            </a:endParaRPr>
          </a:p>
        </p:txBody>
      </p:sp>
      <p:sp>
        <p:nvSpPr>
          <p:cNvPr id="51" name="矩形 50">
            <a:extLst>
              <a:ext uri="{FF2B5EF4-FFF2-40B4-BE49-F238E27FC236}">
                <a16:creationId xmlns:a16="http://schemas.microsoft.com/office/drawing/2014/main" id="{92FF86A3-D894-7C41-8ED2-41A1DB50B3A2}"/>
              </a:ext>
            </a:extLst>
          </p:cNvPr>
          <p:cNvSpPr/>
          <p:nvPr/>
        </p:nvSpPr>
        <p:spPr>
          <a:xfrm>
            <a:off x="6728691" y="3845079"/>
            <a:ext cx="6096000" cy="646331"/>
          </a:xfrm>
          <a:prstGeom prst="rect">
            <a:avLst/>
          </a:prstGeom>
        </p:spPr>
        <p:txBody>
          <a:bodyPr>
            <a:spAutoFit/>
          </a:bodyPr>
          <a:lstStyle/>
          <a:p>
            <a:pPr marL="342900" indent="-342900">
              <a:spcBef>
                <a:spcPct val="0"/>
              </a:spcBef>
              <a:buClr>
                <a:schemeClr val="bg1"/>
              </a:buClr>
              <a:buFont typeface="Arial" panose="020B0604020202020204" pitchFamily="34" charset="0"/>
              <a:buChar char="•"/>
            </a:pPr>
            <a:r>
              <a:rPr lang="en-US" altLang="zh-CN" dirty="0">
                <a:solidFill>
                  <a:srgbClr val="FF0000"/>
                </a:solidFill>
                <a:ea typeface="Arial Unicode MS" panose="020B0604020202020204" pitchFamily="34" charset="-122"/>
                <a:cs typeface="Arial" panose="020B0604020202020204" pitchFamily="34" charset="0"/>
              </a:rPr>
              <a:t>Machine learning, Database and SQL, Cloud </a:t>
            </a:r>
          </a:p>
          <a:p>
            <a:pPr marL="342900" indent="-342900">
              <a:spcBef>
                <a:spcPct val="0"/>
              </a:spcBef>
              <a:buClr>
                <a:schemeClr val="bg1"/>
              </a:buClr>
              <a:buFont typeface="Arial" panose="020B0604020202020204" pitchFamily="34" charset="0"/>
              <a:buChar char="•"/>
            </a:pPr>
            <a:r>
              <a:rPr lang="en-US" altLang="zh-CN" dirty="0">
                <a:solidFill>
                  <a:srgbClr val="FF0000"/>
                </a:solidFill>
                <a:ea typeface="Arial Unicode MS" panose="020B0604020202020204" pitchFamily="34" charset="-122"/>
                <a:cs typeface="Arial" panose="020B0604020202020204" pitchFamily="34" charset="0"/>
              </a:rPr>
              <a:t>Data visualization, Optimization, Big data</a:t>
            </a:r>
            <a:endParaRPr lang="zh-CN" altLang="en-US" dirty="0">
              <a:solidFill>
                <a:srgbClr val="FF0000"/>
              </a:solidFill>
              <a:ea typeface="Arial Unicode MS" panose="020B0604020202020204" pitchFamily="34" charset="-122"/>
              <a:cs typeface="Arial" panose="020B0604020202020204" pitchFamily="34" charset="0"/>
            </a:endParaRPr>
          </a:p>
        </p:txBody>
      </p:sp>
      <p:sp>
        <p:nvSpPr>
          <p:cNvPr id="52" name="文本框 51">
            <a:extLst>
              <a:ext uri="{FF2B5EF4-FFF2-40B4-BE49-F238E27FC236}">
                <a16:creationId xmlns:a16="http://schemas.microsoft.com/office/drawing/2014/main" id="{EBA37FA6-FC59-E44B-80B2-D0839B8AFD25}"/>
              </a:ext>
            </a:extLst>
          </p:cNvPr>
          <p:cNvSpPr txBox="1"/>
          <p:nvPr/>
        </p:nvSpPr>
        <p:spPr>
          <a:xfrm>
            <a:off x="298199" y="195817"/>
            <a:ext cx="6083147" cy="646331"/>
          </a:xfrm>
          <a:prstGeom prst="rect">
            <a:avLst/>
          </a:prstGeom>
          <a:noFill/>
        </p:spPr>
        <p:txBody>
          <a:bodyPr wrap="square" rtlCol="0">
            <a:spAutoFit/>
          </a:bodyPr>
          <a:lstStyle/>
          <a:p>
            <a:pPr>
              <a:spcBef>
                <a:spcPct val="0"/>
              </a:spcBef>
            </a:pPr>
            <a:r>
              <a:rPr lang="en-US" altLang="zh-CN" sz="3600" b="1" dirty="0">
                <a:latin typeface="Noto Sans"/>
                <a:ea typeface="微软雅黑" panose="020B0503020204020204" pitchFamily="34" charset="-122"/>
              </a:rPr>
              <a:t>Analysis Results</a:t>
            </a:r>
            <a:endParaRPr lang="zh-CN" altLang="en-US" sz="3600" dirty="0">
              <a:solidFill>
                <a:srgbClr val="8D8F94"/>
              </a:solidFill>
              <a:latin typeface="Noto Sans"/>
              <a:ea typeface="Arial Unicode MS" panose="020B0604020202020204" pitchFamily="34" charset="-122"/>
              <a:cs typeface="Arial" panose="020B0604020202020204" pitchFamily="34" charset="0"/>
            </a:endParaRPr>
          </a:p>
        </p:txBody>
      </p:sp>
    </p:spTree>
    <p:extLst>
      <p:ext uri="{BB962C8B-B14F-4D97-AF65-F5344CB8AC3E}">
        <p14:creationId xmlns:p14="http://schemas.microsoft.com/office/powerpoint/2010/main" val="1890994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892C59D-906C-B141-B2E6-C20C471816BF}"/>
              </a:ext>
            </a:extLst>
          </p:cNvPr>
          <p:cNvGrpSpPr/>
          <p:nvPr/>
        </p:nvGrpSpPr>
        <p:grpSpPr>
          <a:xfrm>
            <a:off x="-10543" y="0"/>
            <a:ext cx="12202543" cy="6858000"/>
            <a:chOff x="-10543" y="0"/>
            <a:chExt cx="12202543" cy="6858000"/>
          </a:xfrm>
        </p:grpSpPr>
        <p:pic>
          <p:nvPicPr>
            <p:cNvPr id="67" name="Picture 103">
              <a:extLst>
                <a:ext uri="{FF2B5EF4-FFF2-40B4-BE49-F238E27FC236}">
                  <a16:creationId xmlns:a16="http://schemas.microsoft.com/office/drawing/2014/main" id="{9BD53BBA-98B1-944E-AE45-564BA18653F6}"/>
                </a:ext>
              </a:extLst>
            </p:cNvPr>
            <p:cNvPicPr>
              <a:picLocks noChangeAspect="1"/>
            </p:cNvPicPr>
            <p:nvPr/>
          </p:nvPicPr>
          <p:blipFill rotWithShape="1">
            <a:blip r:embed="rId3">
              <a:extLst>
                <a:ext uri="{28A0092B-C50C-407E-A947-70E740481C1C}">
                  <a14:useLocalDpi xmlns:a14="http://schemas.microsoft.com/office/drawing/2010/main" val="0"/>
                </a:ext>
              </a:extLst>
            </a:blip>
            <a:srcRect t="7568" b="8057"/>
            <a:stretch/>
          </p:blipFill>
          <p:spPr>
            <a:xfrm>
              <a:off x="-10543" y="0"/>
              <a:ext cx="12192000" cy="6858000"/>
            </a:xfrm>
            <a:prstGeom prst="rect">
              <a:avLst/>
            </a:prstGeom>
          </p:spPr>
        </p:pic>
        <p:sp>
          <p:nvSpPr>
            <p:cNvPr id="64" name="Rectangle 104">
              <a:extLst>
                <a:ext uri="{FF2B5EF4-FFF2-40B4-BE49-F238E27FC236}">
                  <a16:creationId xmlns:a16="http://schemas.microsoft.com/office/drawing/2014/main" id="{9747F284-7C77-B04F-95C0-84F6FEF08666}"/>
                </a:ext>
              </a:extLst>
            </p:cNvPr>
            <p:cNvSpPr/>
            <p:nvPr/>
          </p:nvSpPr>
          <p:spPr>
            <a:xfrm>
              <a:off x="0" y="0"/>
              <a:ext cx="12192000" cy="6858000"/>
            </a:xfrm>
            <a:prstGeom prst="rect">
              <a:avLst/>
            </a:prstGeom>
            <a:gradFill>
              <a:gsLst>
                <a:gs pos="0">
                  <a:schemeClr val="tx1">
                    <a:lumMod val="95000"/>
                    <a:lumOff val="5000"/>
                    <a:alpha val="73000"/>
                  </a:schemeClr>
                </a:gs>
                <a:gs pos="100000">
                  <a:schemeClr val="tx1">
                    <a:lumMod val="75000"/>
                    <a:lumOff val="2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7" name="Group 106"/>
            <p:cNvGrpSpPr/>
            <p:nvPr/>
          </p:nvGrpSpPr>
          <p:grpSpPr>
            <a:xfrm>
              <a:off x="3019426" y="675367"/>
              <a:ext cx="8640820" cy="2346389"/>
              <a:chOff x="2889678" y="964104"/>
              <a:chExt cx="6906170" cy="1875349"/>
            </a:xfrm>
          </p:grpSpPr>
          <p:sp>
            <p:nvSpPr>
              <p:cNvPr id="130" name="Oval 129"/>
              <p:cNvSpPr/>
              <p:nvPr/>
            </p:nvSpPr>
            <p:spPr>
              <a:xfrm>
                <a:off x="2889678" y="964104"/>
                <a:ext cx="846032" cy="846028"/>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sp>
            <p:nvSpPr>
              <p:cNvPr id="132" name="Oval 131"/>
              <p:cNvSpPr/>
              <p:nvPr/>
            </p:nvSpPr>
            <p:spPr>
              <a:xfrm>
                <a:off x="5672983" y="964104"/>
                <a:ext cx="846032" cy="846028"/>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sp>
            <p:nvSpPr>
              <p:cNvPr id="133" name="Arc 132"/>
              <p:cNvSpPr/>
              <p:nvPr/>
            </p:nvSpPr>
            <p:spPr>
              <a:xfrm>
                <a:off x="8343513" y="1387118"/>
                <a:ext cx="1452335" cy="1452335"/>
              </a:xfrm>
              <a:prstGeom prst="arc">
                <a:avLst>
                  <a:gd name="adj1" fmla="val 16200000"/>
                  <a:gd name="adj2" fmla="val 5383937"/>
                </a:avLst>
              </a:prstGeom>
              <a:ln w="76200">
                <a:solidFill>
                  <a:srgbClr val="0157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1" name="Oval 130"/>
              <p:cNvSpPr/>
              <p:nvPr/>
            </p:nvSpPr>
            <p:spPr>
              <a:xfrm>
                <a:off x="8456289" y="964104"/>
                <a:ext cx="846032" cy="846028"/>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grpSp>
        <p:grpSp>
          <p:nvGrpSpPr>
            <p:cNvPr id="108" name="Group 107"/>
            <p:cNvGrpSpPr/>
            <p:nvPr/>
          </p:nvGrpSpPr>
          <p:grpSpPr>
            <a:xfrm flipH="1">
              <a:off x="2401938" y="2481799"/>
              <a:ext cx="8640820" cy="2346389"/>
              <a:chOff x="2889678" y="964104"/>
              <a:chExt cx="6906170" cy="1875349"/>
            </a:xfrm>
          </p:grpSpPr>
          <p:cxnSp>
            <p:nvCxnSpPr>
              <p:cNvPr id="127" name="Straight Connector 126"/>
              <p:cNvCxnSpPr/>
              <p:nvPr/>
            </p:nvCxnSpPr>
            <p:spPr>
              <a:xfrm flipV="1">
                <a:off x="3503070" y="1387118"/>
                <a:ext cx="5185860" cy="1"/>
              </a:xfrm>
              <a:prstGeom prst="line">
                <a:avLst/>
              </a:prstGeom>
              <a:ln w="76200">
                <a:solidFill>
                  <a:srgbClr val="0058D6"/>
                </a:solidFill>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5672983" y="964104"/>
                <a:ext cx="846032" cy="846028"/>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sp>
            <p:nvSpPr>
              <p:cNvPr id="129" name="Arc 128"/>
              <p:cNvSpPr/>
              <p:nvPr/>
            </p:nvSpPr>
            <p:spPr>
              <a:xfrm>
                <a:off x="8343513" y="1387118"/>
                <a:ext cx="1452335" cy="1452335"/>
              </a:xfrm>
              <a:prstGeom prst="arc">
                <a:avLst>
                  <a:gd name="adj1" fmla="val 16200000"/>
                  <a:gd name="adj2" fmla="val 5383937"/>
                </a:avLst>
              </a:prstGeom>
              <a:ln w="76200">
                <a:solidFill>
                  <a:srgbClr val="0157D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6" name="Oval 125"/>
              <p:cNvSpPr/>
              <p:nvPr/>
            </p:nvSpPr>
            <p:spPr>
              <a:xfrm>
                <a:off x="8456289" y="964104"/>
                <a:ext cx="846032" cy="846028"/>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sp>
            <p:nvSpPr>
              <p:cNvPr id="125" name="Oval 124"/>
              <p:cNvSpPr/>
              <p:nvPr/>
            </p:nvSpPr>
            <p:spPr>
              <a:xfrm>
                <a:off x="2889678" y="964104"/>
                <a:ext cx="846032" cy="846028"/>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grpSp>
        <p:grpSp>
          <p:nvGrpSpPr>
            <p:cNvPr id="109" name="Group 108"/>
            <p:cNvGrpSpPr/>
            <p:nvPr/>
          </p:nvGrpSpPr>
          <p:grpSpPr>
            <a:xfrm>
              <a:off x="3019426" y="4288230"/>
              <a:ext cx="8023332" cy="1058529"/>
              <a:chOff x="2889678" y="964104"/>
              <a:chExt cx="6412643" cy="846028"/>
            </a:xfrm>
          </p:grpSpPr>
          <p:sp>
            <p:nvSpPr>
              <p:cNvPr id="110" name="Oval 109"/>
              <p:cNvSpPr/>
              <p:nvPr/>
            </p:nvSpPr>
            <p:spPr>
              <a:xfrm>
                <a:off x="2889678" y="964104"/>
                <a:ext cx="846032" cy="846028"/>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sp>
            <p:nvSpPr>
              <p:cNvPr id="111" name="Oval 110"/>
              <p:cNvSpPr/>
              <p:nvPr/>
            </p:nvSpPr>
            <p:spPr>
              <a:xfrm>
                <a:off x="8456289" y="964104"/>
                <a:ext cx="846032" cy="846028"/>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sp>
            <p:nvSpPr>
              <p:cNvPr id="112" name="Oval 111"/>
              <p:cNvSpPr/>
              <p:nvPr/>
            </p:nvSpPr>
            <p:spPr>
              <a:xfrm>
                <a:off x="5672983" y="964104"/>
                <a:ext cx="846032" cy="846028"/>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grpSp>
        <p:sp>
          <p:nvSpPr>
            <p:cNvPr id="134" name="TextBox 133"/>
            <p:cNvSpPr txBox="1"/>
            <p:nvPr/>
          </p:nvSpPr>
          <p:spPr>
            <a:xfrm>
              <a:off x="4097830" y="5998503"/>
              <a:ext cx="4375622" cy="527837"/>
            </a:xfrm>
            <a:prstGeom prst="rect">
              <a:avLst/>
            </a:prstGeom>
            <a:noFill/>
            <a:ln>
              <a:noFill/>
            </a:ln>
          </p:spPr>
          <p:txBody>
            <a:bodyPr wrap="square" lIns="0" tIns="0" rIns="0" bIns="0" rtlCol="0">
              <a:spAutoFit/>
            </a:bodyPr>
            <a:lstStyle/>
            <a:p>
              <a:pPr algn="ctr">
                <a:lnSpc>
                  <a:spcPct val="85000"/>
                </a:lnSpc>
              </a:pPr>
              <a:r>
                <a:rPr lang="en-US" sz="4000" b="1" dirty="0">
                  <a:solidFill>
                    <a:schemeClr val="bg1"/>
                  </a:solidFill>
                  <a:ea typeface="Avenir Black" charset="0"/>
                  <a:cs typeface="Avenir Black" charset="0"/>
                </a:rPr>
                <a:t>Course structure</a:t>
              </a:r>
            </a:p>
          </p:txBody>
        </p:sp>
        <p:sp>
          <p:nvSpPr>
            <p:cNvPr id="135" name="TextBox 134"/>
            <p:cNvSpPr txBox="1"/>
            <p:nvPr/>
          </p:nvSpPr>
          <p:spPr>
            <a:xfrm>
              <a:off x="6228278" y="1863999"/>
              <a:ext cx="1625094" cy="246221"/>
            </a:xfrm>
            <a:prstGeom prst="rect">
              <a:avLst/>
            </a:prstGeom>
            <a:noFill/>
          </p:spPr>
          <p:txBody>
            <a:bodyPr wrap="square" lIns="0" tIns="0" rIns="0" bIns="0" rtlCol="0" anchor="ctr">
              <a:spAutoFit/>
            </a:bodyPr>
            <a:lstStyle/>
            <a:p>
              <a:pPr algn="ctr"/>
              <a:r>
                <a:rPr lang="en-US" sz="1600" b="1" dirty="0">
                  <a:solidFill>
                    <a:schemeClr val="bg1"/>
                  </a:solidFill>
                  <a:latin typeface="+mj-lt"/>
                </a:rPr>
                <a:t>Cloud Computing</a:t>
              </a:r>
            </a:p>
          </p:txBody>
        </p:sp>
        <p:sp>
          <p:nvSpPr>
            <p:cNvPr id="136" name="TextBox 135"/>
            <p:cNvSpPr txBox="1"/>
            <p:nvPr/>
          </p:nvSpPr>
          <p:spPr>
            <a:xfrm>
              <a:off x="2851227" y="1816617"/>
              <a:ext cx="1384947" cy="246221"/>
            </a:xfrm>
            <a:prstGeom prst="rect">
              <a:avLst/>
            </a:prstGeom>
            <a:noFill/>
          </p:spPr>
          <p:txBody>
            <a:bodyPr wrap="square" lIns="0" tIns="0" rIns="0" bIns="0" rtlCol="0" anchor="ctr">
              <a:spAutoFit/>
            </a:bodyPr>
            <a:lstStyle/>
            <a:p>
              <a:pPr algn="ctr"/>
              <a:r>
                <a:rPr lang="en-US" sz="1600" b="1" dirty="0">
                  <a:solidFill>
                    <a:schemeClr val="bg1"/>
                  </a:solidFill>
                  <a:latin typeface="+mj-lt"/>
                </a:rPr>
                <a:t>Big Data</a:t>
              </a:r>
            </a:p>
          </p:txBody>
        </p:sp>
        <p:sp>
          <p:nvSpPr>
            <p:cNvPr id="137" name="TextBox 136"/>
            <p:cNvSpPr txBox="1"/>
            <p:nvPr/>
          </p:nvSpPr>
          <p:spPr>
            <a:xfrm>
              <a:off x="2624123" y="3602107"/>
              <a:ext cx="1869163" cy="246221"/>
            </a:xfrm>
            <a:prstGeom prst="rect">
              <a:avLst/>
            </a:prstGeom>
            <a:noFill/>
          </p:spPr>
          <p:txBody>
            <a:bodyPr wrap="square" lIns="0" tIns="0" rIns="0" bIns="0" rtlCol="0" anchor="ctr">
              <a:spAutoFit/>
            </a:bodyPr>
            <a:lstStyle/>
            <a:p>
              <a:pPr algn="ctr"/>
              <a:r>
                <a:rPr lang="en-US" sz="1600" b="1" dirty="0">
                  <a:solidFill>
                    <a:schemeClr val="bg1"/>
                  </a:solidFill>
                  <a:latin typeface="+mj-lt"/>
                  <a:ea typeface="Avenir Book" charset="0"/>
                  <a:cs typeface="Avenir Book" charset="0"/>
                </a:rPr>
                <a:t>Data Analysis</a:t>
              </a:r>
            </a:p>
          </p:txBody>
        </p:sp>
        <p:sp>
          <p:nvSpPr>
            <p:cNvPr id="138" name="TextBox 137"/>
            <p:cNvSpPr txBox="1"/>
            <p:nvPr/>
          </p:nvSpPr>
          <p:spPr>
            <a:xfrm>
              <a:off x="6372787" y="5450878"/>
              <a:ext cx="1384947" cy="246221"/>
            </a:xfrm>
            <a:prstGeom prst="rect">
              <a:avLst/>
            </a:prstGeom>
            <a:noFill/>
          </p:spPr>
          <p:txBody>
            <a:bodyPr wrap="square" lIns="0" tIns="0" rIns="0" bIns="0" rtlCol="0" anchor="ctr">
              <a:spAutoFit/>
            </a:bodyPr>
            <a:lstStyle/>
            <a:p>
              <a:pPr algn="ctr"/>
              <a:r>
                <a:rPr lang="en-US" sz="1600" b="1" dirty="0">
                  <a:solidFill>
                    <a:schemeClr val="bg1"/>
                  </a:solidFill>
                  <a:latin typeface="+mj-lt"/>
                </a:rPr>
                <a:t>Statistics</a:t>
              </a:r>
            </a:p>
          </p:txBody>
        </p:sp>
        <p:sp>
          <p:nvSpPr>
            <p:cNvPr id="139" name="TextBox 138"/>
            <p:cNvSpPr txBox="1"/>
            <p:nvPr/>
          </p:nvSpPr>
          <p:spPr>
            <a:xfrm>
              <a:off x="9843122" y="5450878"/>
              <a:ext cx="1384947" cy="246221"/>
            </a:xfrm>
            <a:prstGeom prst="rect">
              <a:avLst/>
            </a:prstGeom>
            <a:noFill/>
          </p:spPr>
          <p:txBody>
            <a:bodyPr wrap="square" lIns="0" tIns="0" rIns="0" bIns="0" rtlCol="0" anchor="ctr">
              <a:spAutoFit/>
            </a:bodyPr>
            <a:lstStyle/>
            <a:p>
              <a:pPr algn="ctr"/>
              <a:r>
                <a:rPr lang="en-US" sz="1600" b="1" dirty="0">
                  <a:solidFill>
                    <a:schemeClr val="bg1"/>
                  </a:solidFill>
                  <a:latin typeface="+mj-lt"/>
                </a:rPr>
                <a:t>Introduction</a:t>
              </a:r>
            </a:p>
          </p:txBody>
        </p:sp>
        <p:cxnSp>
          <p:nvCxnSpPr>
            <p:cNvPr id="140" name="Straight Connector 139"/>
            <p:cNvCxnSpPr>
              <a:stCxn id="110" idx="6"/>
              <a:endCxn id="112" idx="2"/>
            </p:cNvCxnSpPr>
            <p:nvPr/>
          </p:nvCxnSpPr>
          <p:spPr>
            <a:xfrm>
              <a:off x="4077959" y="4817495"/>
              <a:ext cx="2423866" cy="0"/>
            </a:xfrm>
            <a:prstGeom prst="line">
              <a:avLst/>
            </a:prstGeom>
            <a:ln w="76200">
              <a:solidFill>
                <a:srgbClr val="0058D6"/>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endCxn id="112" idx="6"/>
            </p:cNvCxnSpPr>
            <p:nvPr/>
          </p:nvCxnSpPr>
          <p:spPr>
            <a:xfrm flipH="1">
              <a:off x="7560358" y="4817495"/>
              <a:ext cx="2423867" cy="0"/>
            </a:xfrm>
            <a:prstGeom prst="line">
              <a:avLst/>
            </a:prstGeom>
            <a:ln w="76200">
              <a:solidFill>
                <a:srgbClr val="0058D6"/>
              </a:solidFill>
            </a:ln>
          </p:spPr>
          <p:style>
            <a:lnRef idx="1">
              <a:schemeClr val="accent1"/>
            </a:lnRef>
            <a:fillRef idx="0">
              <a:schemeClr val="accent1"/>
            </a:fillRef>
            <a:effectRef idx="0">
              <a:schemeClr val="accent1"/>
            </a:effectRef>
            <a:fontRef idx="minor">
              <a:schemeClr val="tx1"/>
            </a:fontRef>
          </p:style>
        </p:cxnSp>
        <p:pic>
          <p:nvPicPr>
            <p:cNvPr id="142" name="Picture 1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4887" y="4444921"/>
              <a:ext cx="758045" cy="758045"/>
            </a:xfrm>
            <a:prstGeom prst="rect">
              <a:avLst/>
            </a:prstGeom>
          </p:spPr>
        </p:pic>
        <p:pic>
          <p:nvPicPr>
            <p:cNvPr id="143" name="Picture 1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8213" y="4536944"/>
              <a:ext cx="674097" cy="582706"/>
            </a:xfrm>
            <a:prstGeom prst="rect">
              <a:avLst/>
            </a:prstGeom>
          </p:spPr>
        </p:pic>
        <p:pic>
          <p:nvPicPr>
            <p:cNvPr id="144" name="Picture 1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4973" y="4458161"/>
              <a:ext cx="708182" cy="717050"/>
            </a:xfrm>
            <a:prstGeom prst="rect">
              <a:avLst/>
            </a:prstGeom>
          </p:spPr>
        </p:pic>
        <p:sp>
          <p:nvSpPr>
            <p:cNvPr id="145" name="TextBox 144"/>
            <p:cNvSpPr txBox="1"/>
            <p:nvPr/>
          </p:nvSpPr>
          <p:spPr>
            <a:xfrm>
              <a:off x="2882090" y="5435750"/>
              <a:ext cx="1384947" cy="246221"/>
            </a:xfrm>
            <a:prstGeom prst="rect">
              <a:avLst/>
            </a:prstGeom>
            <a:noFill/>
          </p:spPr>
          <p:txBody>
            <a:bodyPr wrap="square" lIns="0" tIns="0" rIns="0" bIns="0" rtlCol="0" anchor="ctr">
              <a:spAutoFit/>
            </a:bodyPr>
            <a:lstStyle/>
            <a:p>
              <a:pPr algn="ctr"/>
              <a:r>
                <a:rPr lang="en-US" sz="1600" b="1" dirty="0">
                  <a:solidFill>
                    <a:schemeClr val="bg1"/>
                  </a:solidFill>
                  <a:latin typeface="+mj-lt"/>
                  <a:ea typeface="Avenir Book" charset="0"/>
                  <a:cs typeface="Avenir Book" charset="0"/>
                </a:rPr>
                <a:t>Linear Algebra</a:t>
              </a:r>
            </a:p>
          </p:txBody>
        </p:sp>
        <p:pic>
          <p:nvPicPr>
            <p:cNvPr id="146" name="Picture 1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603" y="2722911"/>
              <a:ext cx="596153" cy="596153"/>
            </a:xfrm>
            <a:prstGeom prst="rect">
              <a:avLst/>
            </a:prstGeom>
          </p:spPr>
        </p:pic>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a:off x="10031398" y="785233"/>
              <a:ext cx="906918" cy="906918"/>
            </a:xfrm>
            <a:prstGeom prst="rect">
              <a:avLst/>
            </a:prstGeom>
          </p:spPr>
        </p:pic>
        <p:sp>
          <p:nvSpPr>
            <p:cNvPr id="148" name="TextBox 147"/>
            <p:cNvSpPr txBox="1"/>
            <p:nvPr/>
          </p:nvSpPr>
          <p:spPr>
            <a:xfrm>
              <a:off x="9568899" y="3520255"/>
              <a:ext cx="1869163" cy="738664"/>
            </a:xfrm>
            <a:prstGeom prst="rect">
              <a:avLst/>
            </a:prstGeom>
            <a:noFill/>
          </p:spPr>
          <p:txBody>
            <a:bodyPr wrap="square" lIns="0" tIns="0" rIns="0" bIns="0" rtlCol="0" anchor="ctr">
              <a:spAutoFit/>
            </a:bodyPr>
            <a:lstStyle/>
            <a:p>
              <a:pPr algn="ctr"/>
              <a:r>
                <a:rPr lang="en-US" sz="1600" b="1" dirty="0">
                  <a:solidFill>
                    <a:schemeClr val="bg1"/>
                  </a:solidFill>
                  <a:latin typeface="+mj-lt"/>
                </a:rPr>
                <a:t>Machine Learning Algorithm and AI (supervised)</a:t>
              </a:r>
            </a:p>
          </p:txBody>
        </p:sp>
        <p:sp>
          <p:nvSpPr>
            <p:cNvPr id="149" name="TextBox 148"/>
            <p:cNvSpPr txBox="1"/>
            <p:nvPr/>
          </p:nvSpPr>
          <p:spPr>
            <a:xfrm>
              <a:off x="6085457" y="3635855"/>
              <a:ext cx="1869163" cy="246221"/>
            </a:xfrm>
            <a:prstGeom prst="rect">
              <a:avLst/>
            </a:prstGeom>
            <a:noFill/>
          </p:spPr>
          <p:txBody>
            <a:bodyPr wrap="square" lIns="0" tIns="0" rIns="0" bIns="0" rtlCol="0" anchor="ctr">
              <a:spAutoFit/>
            </a:bodyPr>
            <a:lstStyle/>
            <a:p>
              <a:pPr algn="ctr"/>
              <a:r>
                <a:rPr lang="en-US" sz="1600" b="1" dirty="0">
                  <a:solidFill>
                    <a:schemeClr val="bg1"/>
                  </a:solidFill>
                  <a:latin typeface="+mj-lt"/>
                  <a:ea typeface="Avenir Book" charset="0"/>
                  <a:cs typeface="Avenir Book" charset="0"/>
                </a:rPr>
                <a:t>Databases and SQL </a:t>
              </a:r>
            </a:p>
          </p:txBody>
        </p:sp>
        <p:pic>
          <p:nvPicPr>
            <p:cNvPr id="150" name="Picture 1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6345" y="2630988"/>
              <a:ext cx="671402" cy="704407"/>
            </a:xfrm>
            <a:prstGeom prst="rect">
              <a:avLst/>
            </a:prstGeom>
          </p:spPr>
        </p:pic>
        <p:sp>
          <p:nvSpPr>
            <p:cNvPr id="154" name="TextBox 153"/>
            <p:cNvSpPr txBox="1"/>
            <p:nvPr/>
          </p:nvSpPr>
          <p:spPr>
            <a:xfrm>
              <a:off x="7499875" y="3512277"/>
              <a:ext cx="2423867" cy="738664"/>
            </a:xfrm>
            <a:prstGeom prst="rect">
              <a:avLst/>
            </a:prstGeom>
            <a:noFill/>
          </p:spPr>
          <p:txBody>
            <a:bodyPr wrap="square" lIns="0" tIns="0" rIns="0" bIns="0" rtlCol="0" anchor="ctr">
              <a:spAutoFit/>
            </a:bodyPr>
            <a:lstStyle/>
            <a:p>
              <a:pPr algn="ctr"/>
              <a:r>
                <a:rPr lang="en-US" sz="1600" b="1" dirty="0">
                  <a:solidFill>
                    <a:schemeClr val="bg1"/>
                  </a:solidFill>
                  <a:latin typeface="+mj-lt"/>
                  <a:ea typeface="Avenir Book" charset="0"/>
                  <a:cs typeface="Avenir Book" charset="0"/>
                </a:rPr>
                <a:t>Assignment 1 </a:t>
              </a:r>
            </a:p>
            <a:p>
              <a:pPr algn="ctr"/>
              <a:r>
                <a:rPr lang="en-US" sz="1600" b="1" dirty="0">
                  <a:solidFill>
                    <a:schemeClr val="bg1"/>
                  </a:solidFill>
                  <a:latin typeface="+mj-lt"/>
                  <a:ea typeface="Avenir Book" charset="0"/>
                  <a:cs typeface="Avenir Book" charset="0"/>
                </a:rPr>
                <a:t>Data Analysis </a:t>
              </a:r>
            </a:p>
            <a:p>
              <a:pPr algn="ctr"/>
              <a:r>
                <a:rPr lang="en-US" sz="1600" b="1" dirty="0">
                  <a:solidFill>
                    <a:schemeClr val="bg1"/>
                  </a:solidFill>
                  <a:latin typeface="+mj-lt"/>
                  <a:ea typeface="Avenir Book" charset="0"/>
                  <a:cs typeface="Avenir Book" charset="0"/>
                </a:rPr>
                <a:t>with SQL Database</a:t>
              </a:r>
            </a:p>
          </p:txBody>
        </p:sp>
        <p:sp>
          <p:nvSpPr>
            <p:cNvPr id="155" name="Oval 154"/>
            <p:cNvSpPr/>
            <p:nvPr/>
          </p:nvSpPr>
          <p:spPr>
            <a:xfrm>
              <a:off x="8511756" y="2738184"/>
              <a:ext cx="550706" cy="561354"/>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pic>
          <p:nvPicPr>
            <p:cNvPr id="156" name="Picture 15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8459" y="2805417"/>
              <a:ext cx="457303" cy="457303"/>
            </a:xfrm>
            <a:prstGeom prst="rect">
              <a:avLst/>
            </a:prstGeom>
          </p:spPr>
        </p:pic>
        <p:sp>
          <p:nvSpPr>
            <p:cNvPr id="157" name="TextBox 156"/>
            <p:cNvSpPr txBox="1"/>
            <p:nvPr/>
          </p:nvSpPr>
          <p:spPr>
            <a:xfrm>
              <a:off x="7612864" y="1752906"/>
              <a:ext cx="2222191" cy="738664"/>
            </a:xfrm>
            <a:prstGeom prst="rect">
              <a:avLst/>
            </a:prstGeom>
            <a:noFill/>
          </p:spPr>
          <p:txBody>
            <a:bodyPr wrap="square" lIns="0" tIns="0" rIns="0" bIns="0" rtlCol="0" anchor="ctr">
              <a:spAutoFit/>
            </a:bodyPr>
            <a:lstStyle/>
            <a:p>
              <a:pPr algn="ctr"/>
              <a:r>
                <a:rPr lang="en-US" sz="1600" b="1" dirty="0">
                  <a:solidFill>
                    <a:schemeClr val="bg1"/>
                  </a:solidFill>
                  <a:latin typeface="+mj-lt"/>
                </a:rPr>
                <a:t>Assignment 2 </a:t>
              </a:r>
            </a:p>
            <a:p>
              <a:pPr algn="ctr"/>
              <a:r>
                <a:rPr lang="en-US" sz="1600" b="1" dirty="0">
                  <a:solidFill>
                    <a:schemeClr val="bg1"/>
                  </a:solidFill>
                  <a:latin typeface="+mj-lt"/>
                </a:rPr>
                <a:t>Machine Learning Algorithm</a:t>
              </a:r>
            </a:p>
          </p:txBody>
        </p:sp>
        <p:sp>
          <p:nvSpPr>
            <p:cNvPr id="159" name="TextBox 158"/>
            <p:cNvSpPr txBox="1"/>
            <p:nvPr/>
          </p:nvSpPr>
          <p:spPr>
            <a:xfrm>
              <a:off x="9594546" y="1737453"/>
              <a:ext cx="1869163" cy="738664"/>
            </a:xfrm>
            <a:prstGeom prst="rect">
              <a:avLst/>
            </a:prstGeom>
            <a:noFill/>
          </p:spPr>
          <p:txBody>
            <a:bodyPr wrap="square" lIns="0" tIns="0" rIns="0" bIns="0" rtlCol="0" anchor="ctr">
              <a:spAutoFit/>
            </a:bodyPr>
            <a:lstStyle/>
            <a:p>
              <a:pPr algn="ctr"/>
              <a:r>
                <a:rPr lang="en-US" sz="1600" b="1" dirty="0">
                  <a:solidFill>
                    <a:schemeClr val="bg1"/>
                  </a:solidFill>
                  <a:latin typeface="+mj-lt"/>
                </a:rPr>
                <a:t>Machine Learning Algorithm and AI (unsupervised)</a:t>
              </a:r>
            </a:p>
          </p:txBody>
        </p:sp>
        <p:pic>
          <p:nvPicPr>
            <p:cNvPr id="161" name="Picture 16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57074" y="879911"/>
              <a:ext cx="950334" cy="653663"/>
            </a:xfrm>
            <a:prstGeom prst="rect">
              <a:avLst/>
            </a:prstGeom>
          </p:spPr>
        </p:pic>
        <p:cxnSp>
          <p:nvCxnSpPr>
            <p:cNvPr id="162" name="Straight Connector 161"/>
            <p:cNvCxnSpPr>
              <a:cxnSpLocks/>
              <a:endCxn id="132" idx="6"/>
            </p:cNvCxnSpPr>
            <p:nvPr/>
          </p:nvCxnSpPr>
          <p:spPr>
            <a:xfrm flipH="1" flipV="1">
              <a:off x="7560358" y="1204632"/>
              <a:ext cx="2423867" cy="34060"/>
            </a:xfrm>
            <a:prstGeom prst="line">
              <a:avLst/>
            </a:prstGeom>
            <a:ln w="76200">
              <a:solidFill>
                <a:srgbClr val="0058D6"/>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32" idx="2"/>
              <a:endCxn id="130" idx="6"/>
            </p:cNvCxnSpPr>
            <p:nvPr/>
          </p:nvCxnSpPr>
          <p:spPr>
            <a:xfrm flipH="1">
              <a:off x="4077959" y="1204632"/>
              <a:ext cx="2423866" cy="0"/>
            </a:xfrm>
            <a:prstGeom prst="line">
              <a:avLst/>
            </a:prstGeom>
            <a:ln w="76200">
              <a:solidFill>
                <a:srgbClr val="0058D6"/>
              </a:solidFill>
            </a:ln>
          </p:spPr>
          <p:style>
            <a:lnRef idx="1">
              <a:schemeClr val="accent1"/>
            </a:lnRef>
            <a:fillRef idx="0">
              <a:schemeClr val="accent1"/>
            </a:fillRef>
            <a:effectRef idx="0">
              <a:schemeClr val="accent1"/>
            </a:effectRef>
            <a:fontRef idx="minor">
              <a:schemeClr val="tx1"/>
            </a:fontRef>
          </p:style>
        </p:cxnSp>
        <p:pic>
          <p:nvPicPr>
            <p:cNvPr id="164" name="Picture 16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80386" y="845660"/>
              <a:ext cx="1048084" cy="786063"/>
            </a:xfrm>
            <a:prstGeom prst="rect">
              <a:avLst/>
            </a:prstGeom>
          </p:spPr>
        </p:pic>
        <p:sp>
          <p:nvSpPr>
            <p:cNvPr id="165" name="Oval 164"/>
            <p:cNvSpPr/>
            <p:nvPr/>
          </p:nvSpPr>
          <p:spPr>
            <a:xfrm>
              <a:off x="8478257" y="923954"/>
              <a:ext cx="550706" cy="561354"/>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sp>
          <p:nvSpPr>
            <p:cNvPr id="167" name="TextBox 166"/>
            <p:cNvSpPr txBox="1"/>
            <p:nvPr/>
          </p:nvSpPr>
          <p:spPr>
            <a:xfrm>
              <a:off x="4218924" y="1837709"/>
              <a:ext cx="2222191" cy="492443"/>
            </a:xfrm>
            <a:prstGeom prst="rect">
              <a:avLst/>
            </a:prstGeom>
            <a:noFill/>
          </p:spPr>
          <p:txBody>
            <a:bodyPr wrap="square" lIns="0" tIns="0" rIns="0" bIns="0" rtlCol="0" anchor="ctr">
              <a:spAutoFit/>
            </a:bodyPr>
            <a:lstStyle/>
            <a:p>
              <a:pPr algn="ctr"/>
              <a:r>
                <a:rPr lang="en-US" sz="1600" b="1" dirty="0">
                  <a:solidFill>
                    <a:schemeClr val="bg1"/>
                  </a:solidFill>
                  <a:latin typeface="+mj-lt"/>
                </a:rPr>
                <a:t>Group Project </a:t>
              </a:r>
            </a:p>
            <a:p>
              <a:pPr algn="ctr"/>
              <a:r>
                <a:rPr lang="en-US" sz="1600" b="1" dirty="0">
                  <a:solidFill>
                    <a:schemeClr val="bg1"/>
                  </a:solidFill>
                  <a:latin typeface="+mj-lt"/>
                </a:rPr>
                <a:t>Cloud Computing</a:t>
              </a:r>
            </a:p>
          </p:txBody>
        </p:sp>
        <p:cxnSp>
          <p:nvCxnSpPr>
            <p:cNvPr id="169" name="Straight Connector 168"/>
            <p:cNvCxnSpPr>
              <a:cxnSpLocks/>
              <a:stCxn id="130" idx="2"/>
            </p:cNvCxnSpPr>
            <p:nvPr/>
          </p:nvCxnSpPr>
          <p:spPr>
            <a:xfrm flipH="1" flipV="1">
              <a:off x="1456218" y="1197581"/>
              <a:ext cx="1563208" cy="7051"/>
            </a:xfrm>
            <a:prstGeom prst="line">
              <a:avLst/>
            </a:prstGeom>
            <a:ln w="76200">
              <a:solidFill>
                <a:srgbClr val="0058D6"/>
              </a:solidFill>
            </a:ln>
          </p:spPr>
          <p:style>
            <a:lnRef idx="1">
              <a:schemeClr val="accent1"/>
            </a:lnRef>
            <a:fillRef idx="0">
              <a:schemeClr val="accent1"/>
            </a:fillRef>
            <a:effectRef idx="0">
              <a:schemeClr val="accent1"/>
            </a:effectRef>
            <a:fontRef idx="minor">
              <a:schemeClr val="tx1"/>
            </a:fontRef>
          </p:style>
        </p:cxnSp>
        <p:sp>
          <p:nvSpPr>
            <p:cNvPr id="170" name="Oval 169"/>
            <p:cNvSpPr/>
            <p:nvPr/>
          </p:nvSpPr>
          <p:spPr>
            <a:xfrm>
              <a:off x="397685" y="675367"/>
              <a:ext cx="1058533" cy="1058529"/>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sp>
          <p:nvSpPr>
            <p:cNvPr id="171" name="TextBox 170"/>
            <p:cNvSpPr txBox="1"/>
            <p:nvPr/>
          </p:nvSpPr>
          <p:spPr>
            <a:xfrm>
              <a:off x="288201" y="1808934"/>
              <a:ext cx="1279685" cy="492443"/>
            </a:xfrm>
            <a:prstGeom prst="rect">
              <a:avLst/>
            </a:prstGeom>
            <a:noFill/>
          </p:spPr>
          <p:txBody>
            <a:bodyPr wrap="square" lIns="0" tIns="0" rIns="0" bIns="0" rtlCol="0" anchor="ctr">
              <a:spAutoFit/>
            </a:bodyPr>
            <a:lstStyle/>
            <a:p>
              <a:pPr algn="ctr"/>
              <a:r>
                <a:rPr lang="en-US" sz="1600" b="1" dirty="0">
                  <a:solidFill>
                    <a:schemeClr val="bg1"/>
                  </a:solidFill>
                  <a:latin typeface="+mj-lt"/>
                </a:rPr>
                <a:t>Simulation &amp;</a:t>
              </a:r>
            </a:p>
            <a:p>
              <a:pPr algn="ctr"/>
              <a:r>
                <a:rPr lang="en-US" sz="1600" b="1" dirty="0">
                  <a:solidFill>
                    <a:schemeClr val="bg1"/>
                  </a:solidFill>
                  <a:latin typeface="+mj-lt"/>
                </a:rPr>
                <a:t>Optimization</a:t>
              </a:r>
            </a:p>
          </p:txBody>
        </p:sp>
        <p:pic>
          <p:nvPicPr>
            <p:cNvPr id="172" name="Picture 17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8769" y="830008"/>
              <a:ext cx="1279685" cy="859522"/>
            </a:xfrm>
            <a:prstGeom prst="rect">
              <a:avLst/>
            </a:prstGeom>
          </p:spPr>
        </p:pic>
        <p:sp>
          <p:nvSpPr>
            <p:cNvPr id="174" name="Oval 173"/>
            <p:cNvSpPr/>
            <p:nvPr/>
          </p:nvSpPr>
          <p:spPr>
            <a:xfrm>
              <a:off x="5057335" y="923954"/>
              <a:ext cx="550706" cy="561354"/>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sp>
          <p:nvSpPr>
            <p:cNvPr id="176" name="TextBox 175"/>
            <p:cNvSpPr txBox="1"/>
            <p:nvPr/>
          </p:nvSpPr>
          <p:spPr>
            <a:xfrm>
              <a:off x="1537412" y="1795674"/>
              <a:ext cx="1344678" cy="492443"/>
            </a:xfrm>
            <a:prstGeom prst="rect">
              <a:avLst/>
            </a:prstGeom>
            <a:noFill/>
          </p:spPr>
          <p:txBody>
            <a:bodyPr wrap="square" lIns="0" tIns="0" rIns="0" bIns="0" rtlCol="0" anchor="ctr">
              <a:spAutoFit/>
            </a:bodyPr>
            <a:lstStyle/>
            <a:p>
              <a:pPr algn="ctr"/>
              <a:r>
                <a:rPr lang="en-US" sz="1600" b="1" dirty="0">
                  <a:solidFill>
                    <a:schemeClr val="bg1"/>
                  </a:solidFill>
                  <a:latin typeface="+mj-lt"/>
                </a:rPr>
                <a:t>Assignment 3 </a:t>
              </a:r>
            </a:p>
            <a:p>
              <a:pPr algn="ctr"/>
              <a:r>
                <a:rPr lang="en-US" sz="1600" b="1" dirty="0">
                  <a:solidFill>
                    <a:schemeClr val="bg1"/>
                  </a:solidFill>
                  <a:latin typeface="+mj-lt"/>
                </a:rPr>
                <a:t>Big Data</a:t>
              </a:r>
            </a:p>
          </p:txBody>
        </p:sp>
        <p:pic>
          <p:nvPicPr>
            <p:cNvPr id="160" name="Picture 1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0037174" y="2540821"/>
              <a:ext cx="906918" cy="906918"/>
            </a:xfrm>
            <a:prstGeom prst="rect">
              <a:avLst/>
            </a:prstGeom>
          </p:spPr>
        </p:pic>
        <p:pic>
          <p:nvPicPr>
            <p:cNvPr id="65" name="Picture 152">
              <a:extLst>
                <a:ext uri="{FF2B5EF4-FFF2-40B4-BE49-F238E27FC236}">
                  <a16:creationId xmlns:a16="http://schemas.microsoft.com/office/drawing/2014/main" id="{E213B33A-20CB-5B4F-B98D-082206AD8A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30226" y="989132"/>
              <a:ext cx="457303" cy="457303"/>
            </a:xfrm>
            <a:prstGeom prst="rect">
              <a:avLst/>
            </a:prstGeom>
          </p:spPr>
        </p:pic>
        <p:sp>
          <p:nvSpPr>
            <p:cNvPr id="152" name="Oval 151"/>
            <p:cNvSpPr/>
            <p:nvPr/>
          </p:nvSpPr>
          <p:spPr>
            <a:xfrm>
              <a:off x="1860314" y="923954"/>
              <a:ext cx="550706" cy="561354"/>
            </a:xfrm>
            <a:prstGeom prst="ellipse">
              <a:avLst/>
            </a:prstGeom>
            <a:solidFill>
              <a:srgbClr val="FFD53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000">
                <a:latin typeface="Avenir Medium" charset="0"/>
                <a:ea typeface="Avenir Medium" charset="0"/>
                <a:cs typeface="Avenir Medium" charset="0"/>
              </a:endParaRPr>
            </a:p>
          </p:txBody>
        </p:sp>
        <p:pic>
          <p:nvPicPr>
            <p:cNvPr id="153" name="Picture 1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1645" y="968929"/>
              <a:ext cx="457303" cy="457303"/>
            </a:xfrm>
            <a:prstGeom prst="rect">
              <a:avLst/>
            </a:prstGeom>
          </p:spPr>
        </p:pic>
        <p:pic>
          <p:nvPicPr>
            <p:cNvPr id="68" name="Picture 165">
              <a:extLst>
                <a:ext uri="{FF2B5EF4-FFF2-40B4-BE49-F238E27FC236}">
                  <a16:creationId xmlns:a16="http://schemas.microsoft.com/office/drawing/2014/main" id="{8C9E3F97-8875-8949-B8C0-E720536A4A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48103" y="987216"/>
              <a:ext cx="792281" cy="415947"/>
            </a:xfrm>
            <a:prstGeom prst="rect">
              <a:avLst/>
            </a:prstGeom>
          </p:spPr>
        </p:pic>
      </p:grpSp>
    </p:spTree>
    <p:extLst>
      <p:ext uri="{BB962C8B-B14F-4D97-AF65-F5344CB8AC3E}">
        <p14:creationId xmlns:p14="http://schemas.microsoft.com/office/powerpoint/2010/main" val="4154278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355464" y="2212334"/>
            <a:ext cx="6547692" cy="70788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6000" b="1" u="none" strike="noStrike" cap="none" dirty="0">
                <a:solidFill>
                  <a:schemeClr val="dk1"/>
                </a:solidFill>
                <a:latin typeface="Noto Sans" panose="020B0502040504020204"/>
                <a:ea typeface="Microsoft Yahei"/>
                <a:cs typeface="Microsoft Yahei"/>
                <a:sym typeface="Microsoft Yahei"/>
              </a:rPr>
              <a:t>Masters of Data Science and AI Program</a:t>
            </a:r>
            <a:endParaRPr sz="6000" b="0" u="none" strike="noStrike" cap="none" dirty="0">
              <a:solidFill>
                <a:srgbClr val="8D8F94"/>
              </a:solidFill>
              <a:latin typeface="Noto Sans" panose="020B0502040504020204"/>
              <a:ea typeface="Arial"/>
              <a:cs typeface="Arial"/>
              <a:sym typeface="Arial"/>
            </a:endParaRPr>
          </a:p>
        </p:txBody>
      </p:sp>
      <p:sp>
        <p:nvSpPr>
          <p:cNvPr id="115" name="Google Shape;115;p13"/>
          <p:cNvSpPr/>
          <p:nvPr/>
        </p:nvSpPr>
        <p:spPr>
          <a:xfrm>
            <a:off x="8760195" y="-709"/>
            <a:ext cx="3416279" cy="68580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980460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81125" y="174100"/>
            <a:ext cx="4228129" cy="70788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3600" b="1" u="none" strike="noStrike" cap="none" dirty="0">
                <a:solidFill>
                  <a:schemeClr val="dk1"/>
                </a:solidFill>
                <a:latin typeface="Noto Sans" panose="020B0502040504020204"/>
                <a:ea typeface="Microsoft Yahei"/>
                <a:cs typeface="Microsoft Yahei"/>
                <a:sym typeface="Microsoft Yahei"/>
              </a:rPr>
              <a:t>Curriculum Overview</a:t>
            </a:r>
            <a:endParaRPr sz="3600" b="0" u="none" strike="noStrike" cap="none" dirty="0">
              <a:solidFill>
                <a:srgbClr val="8D8F94"/>
              </a:solidFill>
              <a:latin typeface="Noto Sans" panose="020B0502040504020204"/>
              <a:ea typeface="Arial"/>
              <a:cs typeface="Arial"/>
              <a:sym typeface="Arial"/>
            </a:endParaRPr>
          </a:p>
        </p:txBody>
      </p:sp>
      <p:sp>
        <p:nvSpPr>
          <p:cNvPr id="115" name="Google Shape;115;p13"/>
          <p:cNvSpPr/>
          <p:nvPr/>
        </p:nvSpPr>
        <p:spPr>
          <a:xfrm>
            <a:off x="8760195" y="-709"/>
            <a:ext cx="3416279" cy="68580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txBox="1"/>
          <p:nvPr/>
        </p:nvSpPr>
        <p:spPr>
          <a:xfrm>
            <a:off x="8957317" y="1229394"/>
            <a:ext cx="3043339" cy="4154984"/>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000" b="1" dirty="0">
                <a:solidFill>
                  <a:schemeClr val="lt1"/>
                </a:solidFill>
                <a:latin typeface="Calibri"/>
                <a:ea typeface="Calibri"/>
                <a:cs typeface="Calibri"/>
                <a:sym typeface="Calibri"/>
              </a:rPr>
              <a:t>Master of Data Science and AI program is separated into two streams: </a:t>
            </a:r>
            <a:r>
              <a:rPr lang="en-US" sz="2000" b="1" dirty="0">
                <a:solidFill>
                  <a:srgbClr val="FF0000"/>
                </a:solidFill>
                <a:latin typeface="Calibri"/>
                <a:ea typeface="Calibri"/>
                <a:cs typeface="Calibri"/>
                <a:sym typeface="Calibri"/>
              </a:rPr>
              <a:t>Technical Stream </a:t>
            </a:r>
            <a:r>
              <a:rPr lang="en-US" sz="2000" b="1" dirty="0">
                <a:solidFill>
                  <a:schemeClr val="lt1"/>
                </a:solidFill>
                <a:latin typeface="Calibri"/>
                <a:ea typeface="Calibri"/>
                <a:cs typeface="Calibri"/>
                <a:sym typeface="Calibri"/>
              </a:rPr>
              <a:t>and </a:t>
            </a:r>
            <a:r>
              <a:rPr lang="en-US" sz="2000" b="1" dirty="0">
                <a:solidFill>
                  <a:srgbClr val="FF0000"/>
                </a:solidFill>
                <a:latin typeface="Calibri"/>
                <a:ea typeface="Calibri"/>
                <a:cs typeface="Calibri"/>
                <a:sym typeface="Calibri"/>
              </a:rPr>
              <a:t>Business Stream</a:t>
            </a:r>
            <a:r>
              <a:rPr lang="en-US" sz="2000" b="1" dirty="0">
                <a:solidFill>
                  <a:schemeClr val="lt1"/>
                </a:solidFill>
                <a:latin typeface="Calibri"/>
                <a:ea typeface="Calibri"/>
                <a:cs typeface="Calibri"/>
                <a:sym typeface="Calibri"/>
              </a:rPr>
              <a:t>. All students are required to take four </a:t>
            </a:r>
            <a:r>
              <a:rPr lang="en-US" sz="2000" b="1" dirty="0">
                <a:solidFill>
                  <a:srgbClr val="FF0000"/>
                </a:solidFill>
                <a:latin typeface="Calibri"/>
                <a:ea typeface="Calibri"/>
                <a:cs typeface="Calibri"/>
                <a:sym typeface="Calibri"/>
              </a:rPr>
              <a:t>core courses </a:t>
            </a:r>
            <a:r>
              <a:rPr lang="en-US" sz="2000" b="1" dirty="0">
                <a:solidFill>
                  <a:schemeClr val="lt1"/>
                </a:solidFill>
                <a:latin typeface="Calibri"/>
                <a:ea typeface="Calibri"/>
                <a:cs typeface="Calibri"/>
                <a:sym typeface="Calibri"/>
              </a:rPr>
              <a:t>on fundamental data science topics before splitting off into specialized courses.</a:t>
            </a:r>
            <a:endParaRPr sz="2400" b="1" dirty="0">
              <a:solidFill>
                <a:schemeClr val="l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CAC7514-2960-4851-ABB0-3D22AF47BC7A}"/>
              </a:ext>
            </a:extLst>
          </p:cNvPr>
          <p:cNvPicPr>
            <a:picLocks noChangeAspect="1"/>
          </p:cNvPicPr>
          <p:nvPr/>
        </p:nvPicPr>
        <p:blipFill>
          <a:blip r:embed="rId3"/>
          <a:stretch>
            <a:fillRect/>
          </a:stretch>
        </p:blipFill>
        <p:spPr>
          <a:xfrm>
            <a:off x="435069" y="1748117"/>
            <a:ext cx="7788528" cy="4652683"/>
          </a:xfrm>
          <a:prstGeom prst="rect">
            <a:avLst/>
          </a:prstGeom>
        </p:spPr>
      </p:pic>
    </p:spTree>
    <p:extLst>
      <p:ext uri="{BB962C8B-B14F-4D97-AF65-F5344CB8AC3E}">
        <p14:creationId xmlns:p14="http://schemas.microsoft.com/office/powerpoint/2010/main" val="2603922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81125" y="174100"/>
            <a:ext cx="4228129" cy="707886"/>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3600" b="1" u="none" strike="noStrike" cap="none" dirty="0">
                <a:solidFill>
                  <a:schemeClr val="dk1"/>
                </a:solidFill>
                <a:latin typeface="Noto Sans" panose="020B0502040504020204"/>
                <a:ea typeface="Microsoft Yahei"/>
                <a:cs typeface="Microsoft Yahei"/>
                <a:sym typeface="Microsoft Yahei"/>
              </a:rPr>
              <a:t>Core Courses</a:t>
            </a:r>
            <a:endParaRPr sz="3600" b="0" u="none" strike="noStrike" cap="none" dirty="0">
              <a:solidFill>
                <a:srgbClr val="8D8F94"/>
              </a:solidFill>
              <a:latin typeface="Noto Sans" panose="020B0502040504020204"/>
              <a:ea typeface="Arial"/>
              <a:cs typeface="Arial"/>
              <a:sym typeface="Arial"/>
            </a:endParaRPr>
          </a:p>
        </p:txBody>
      </p:sp>
      <p:sp>
        <p:nvSpPr>
          <p:cNvPr id="115" name="Google Shape;115;p13"/>
          <p:cNvSpPr/>
          <p:nvPr/>
        </p:nvSpPr>
        <p:spPr>
          <a:xfrm>
            <a:off x="8760195" y="-709"/>
            <a:ext cx="3416279" cy="68580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3"/>
          <p:cNvSpPr txBox="1"/>
          <p:nvPr/>
        </p:nvSpPr>
        <p:spPr>
          <a:xfrm>
            <a:off x="8957317" y="1229394"/>
            <a:ext cx="3043339" cy="3527432"/>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CA" sz="2000" b="1" dirty="0">
                <a:solidFill>
                  <a:schemeClr val="lt1"/>
                </a:solidFill>
                <a:latin typeface="Calibri"/>
                <a:ea typeface="Calibri"/>
                <a:cs typeface="Calibri"/>
                <a:sym typeface="Calibri"/>
              </a:rPr>
              <a:t>S</a:t>
            </a:r>
            <a:r>
              <a:rPr lang="en-US" sz="2000" b="1" dirty="0">
                <a:solidFill>
                  <a:schemeClr val="lt1"/>
                </a:solidFill>
                <a:latin typeface="Calibri"/>
                <a:ea typeface="Calibri"/>
                <a:cs typeface="Calibri"/>
                <a:sym typeface="Calibri"/>
              </a:rPr>
              <a:t>tudents are required to complete Udemy bootcamps in Statistics, Linear Algebra, and Calculus as a </a:t>
            </a:r>
            <a:r>
              <a:rPr lang="en-US" sz="2000" b="1" dirty="0">
                <a:solidFill>
                  <a:srgbClr val="FF0000"/>
                </a:solidFill>
                <a:latin typeface="Calibri"/>
                <a:ea typeface="Calibri"/>
                <a:cs typeface="Calibri"/>
                <a:sym typeface="Calibri"/>
              </a:rPr>
              <a:t>prerequisite</a:t>
            </a:r>
            <a:r>
              <a:rPr lang="en-US" sz="2000" b="1" dirty="0">
                <a:solidFill>
                  <a:schemeClr val="bg1"/>
                </a:solidFill>
                <a:latin typeface="Calibri"/>
                <a:ea typeface="Calibri"/>
                <a:cs typeface="Calibri"/>
                <a:sym typeface="Calibri"/>
              </a:rPr>
              <a:t> to the program</a:t>
            </a:r>
            <a:r>
              <a:rPr lang="en-US" sz="2000" b="1" dirty="0">
                <a:solidFill>
                  <a:schemeClr val="lt1"/>
                </a:solidFill>
                <a:latin typeface="Calibri"/>
                <a:ea typeface="Calibri"/>
                <a:cs typeface="Calibri"/>
                <a:sym typeface="Calibri"/>
              </a:rPr>
              <a:t>. The four core courses provide a solid foundation in essential, </a:t>
            </a:r>
            <a:r>
              <a:rPr lang="en-US" sz="2000" b="1" dirty="0">
                <a:solidFill>
                  <a:srgbClr val="FF0000"/>
                </a:solidFill>
                <a:latin typeface="Calibri"/>
                <a:ea typeface="Calibri"/>
                <a:cs typeface="Calibri"/>
                <a:sym typeface="Calibri"/>
              </a:rPr>
              <a:t>high-demand</a:t>
            </a:r>
            <a:r>
              <a:rPr lang="en-US" sz="2000" b="1" dirty="0">
                <a:solidFill>
                  <a:schemeClr val="lt1"/>
                </a:solidFill>
                <a:latin typeface="Calibri"/>
                <a:ea typeface="Calibri"/>
                <a:cs typeface="Calibri"/>
                <a:sym typeface="Calibri"/>
              </a:rPr>
              <a:t> data science skills. </a:t>
            </a:r>
            <a:endParaRPr sz="2400" b="1" dirty="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C1544C7C-7489-440D-BDFA-062DF8DBFA5A}"/>
              </a:ext>
            </a:extLst>
          </p:cNvPr>
          <p:cNvPicPr>
            <a:picLocks noChangeAspect="1"/>
          </p:cNvPicPr>
          <p:nvPr/>
        </p:nvPicPr>
        <p:blipFill>
          <a:blip r:embed="rId3"/>
          <a:stretch>
            <a:fillRect/>
          </a:stretch>
        </p:blipFill>
        <p:spPr>
          <a:xfrm>
            <a:off x="323636" y="1900648"/>
            <a:ext cx="8260741" cy="4302928"/>
          </a:xfrm>
          <a:prstGeom prst="rect">
            <a:avLst/>
          </a:prstGeom>
        </p:spPr>
      </p:pic>
    </p:spTree>
    <p:extLst>
      <p:ext uri="{BB962C8B-B14F-4D97-AF65-F5344CB8AC3E}">
        <p14:creationId xmlns:p14="http://schemas.microsoft.com/office/powerpoint/2010/main" val="3982291026"/>
      </p:ext>
    </p:extLst>
  </p:cSld>
  <p:clrMapOvr>
    <a:masterClrMapping/>
  </p:clrMapOvr>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16378</TotalTime>
  <Words>2101</Words>
  <Application>Microsoft Macintosh PowerPoint</Application>
  <PresentationFormat>宽屏</PresentationFormat>
  <Paragraphs>192</Paragraphs>
  <Slides>18</Slides>
  <Notes>14</Notes>
  <HiddenSlides>3</HiddenSlides>
  <MMClips>2</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18</vt:i4>
      </vt:variant>
    </vt:vector>
  </HeadingPairs>
  <TitlesOfParts>
    <vt:vector size="37" baseType="lpstr">
      <vt:lpstr>微软雅黑</vt:lpstr>
      <vt:lpstr>Advent Pro Light</vt:lpstr>
      <vt:lpstr>Anton</vt:lpstr>
      <vt:lpstr>Fira Sans Condensed</vt:lpstr>
      <vt:lpstr>Fira Sans Condensed Light</vt:lpstr>
      <vt:lpstr>Josefin Slab</vt:lpstr>
      <vt:lpstr>Meiryo</vt:lpstr>
      <vt:lpstr>Microsoft Yahei</vt:lpstr>
      <vt:lpstr>Open Sans</vt:lpstr>
      <vt:lpstr>Rajdhani</vt:lpstr>
      <vt:lpstr>Arial</vt:lpstr>
      <vt:lpstr>Avenir Medium</vt:lpstr>
      <vt:lpstr>Calibri</vt:lpstr>
      <vt:lpstr>Calibri Light</vt:lpstr>
      <vt:lpstr>Corbel</vt:lpstr>
      <vt:lpstr>Noto Sans</vt:lpstr>
      <vt:lpstr>Noto Sans Kannada</vt:lpstr>
      <vt:lpstr>Office Theme</vt:lpstr>
      <vt:lpstr>Ai Tech Agency by Slidesgo</vt:lpstr>
      <vt:lpstr>MIE 1624 Final Project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Igor</dc:creator>
  <cp:lastModifiedBy>曲 朝晖</cp:lastModifiedBy>
  <cp:revision>1203</cp:revision>
  <dcterms:created xsi:type="dcterms:W3CDTF">2017-12-05T16:25:52Z</dcterms:created>
  <dcterms:modified xsi:type="dcterms:W3CDTF">2020-03-31T00:46:31Z</dcterms:modified>
</cp:coreProperties>
</file>